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8288000" cy="10287000"/>
  <p:notesSz cx="6858000" cy="9144000"/>
  <p:embeddedFontLst>
    <p:embeddedFont>
      <p:font typeface="Canva Sans" panose="020B0604020202020204" charset="0"/>
      <p:regular r:id="rId6"/>
    </p:embeddedFont>
    <p:embeddedFont>
      <p:font typeface="Canva Sans Bold" panose="020B0604020202020204" charset="0"/>
      <p:regular r:id="rId7"/>
    </p:embeddedFont>
    <p:embeddedFont>
      <p:font typeface="Hey Gotcha!" panose="020B0604020202020204" charset="0"/>
      <p:regular r:id="rId8"/>
    </p:embeddedFont>
    <p:embeddedFont>
      <p:font typeface="Open Sauce Bold" panose="020B060402020202020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9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BA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2557900" y="4607383"/>
            <a:ext cx="7774251" cy="7200900"/>
          </a:xfrm>
          <a:custGeom>
            <a:avLst/>
            <a:gdLst/>
            <a:ahLst/>
            <a:cxnLst/>
            <a:rect l="l" t="t" r="r" b="b"/>
            <a:pathLst>
              <a:path w="7774251" h="7200900">
                <a:moveTo>
                  <a:pt x="0" y="0"/>
                </a:moveTo>
                <a:lnTo>
                  <a:pt x="7774251" y="0"/>
                </a:lnTo>
                <a:lnTo>
                  <a:pt x="7774251" y="7200900"/>
                </a:lnTo>
                <a:lnTo>
                  <a:pt x="0" y="7200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028700" y="1028700"/>
            <a:ext cx="16230600" cy="8229600"/>
            <a:chOff x="0" y="0"/>
            <a:chExt cx="5965097" cy="302455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5965097" cy="3024556"/>
            </a:xfrm>
            <a:custGeom>
              <a:avLst/>
              <a:gdLst/>
              <a:ahLst/>
              <a:cxnLst/>
              <a:rect l="l" t="t" r="r" b="b"/>
              <a:pathLst>
                <a:path w="5965097" h="3024556">
                  <a:moveTo>
                    <a:pt x="0" y="0"/>
                  </a:moveTo>
                  <a:lnTo>
                    <a:pt x="5965097" y="0"/>
                  </a:lnTo>
                  <a:lnTo>
                    <a:pt x="5965097" y="3024556"/>
                  </a:lnTo>
                  <a:lnTo>
                    <a:pt x="0" y="302455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5965097" cy="305313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450452" y="1257300"/>
            <a:ext cx="13937928" cy="46091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782"/>
              </a:lnSpc>
            </a:pPr>
            <a:r>
              <a:rPr lang="en-US" sz="16935">
                <a:solidFill>
                  <a:srgbClr val="5489AF"/>
                </a:solidFill>
                <a:latin typeface="Hey Gotcha!"/>
                <a:ea typeface="Hey Gotcha!"/>
                <a:cs typeface="Hey Gotcha!"/>
                <a:sym typeface="Hey Gotcha!"/>
              </a:rPr>
              <a:t>MENTAL HEALTH </a:t>
            </a:r>
          </a:p>
          <a:p>
            <a:pPr algn="ctr">
              <a:lnSpc>
                <a:spcPts val="17782"/>
              </a:lnSpc>
            </a:pPr>
            <a:r>
              <a:rPr lang="en-US" sz="16935">
                <a:solidFill>
                  <a:srgbClr val="5489AF"/>
                </a:solidFill>
                <a:latin typeface="Hey Gotcha!"/>
                <a:ea typeface="Hey Gotcha!"/>
                <a:cs typeface="Hey Gotcha!"/>
                <a:sym typeface="Hey Gotcha!"/>
              </a:rPr>
              <a:t>SERVICES</a:t>
            </a:r>
          </a:p>
        </p:txBody>
      </p:sp>
      <p:sp>
        <p:nvSpPr>
          <p:cNvPr id="7" name="Freeform 7"/>
          <p:cNvSpPr/>
          <p:nvPr/>
        </p:nvSpPr>
        <p:spPr>
          <a:xfrm>
            <a:off x="13882559" y="5388433"/>
            <a:ext cx="3975926" cy="4114800"/>
          </a:xfrm>
          <a:custGeom>
            <a:avLst/>
            <a:gdLst/>
            <a:ahLst/>
            <a:cxnLst/>
            <a:rect l="l" t="t" r="r" b="b"/>
            <a:pathLst>
              <a:path w="3975926" h="4114800">
                <a:moveTo>
                  <a:pt x="0" y="0"/>
                </a:moveTo>
                <a:lnTo>
                  <a:pt x="3975926" y="0"/>
                </a:lnTo>
                <a:lnTo>
                  <a:pt x="397592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 rot="-10800000">
            <a:off x="1329225" y="384419"/>
            <a:ext cx="2653935" cy="2721827"/>
          </a:xfrm>
          <a:custGeom>
            <a:avLst/>
            <a:gdLst/>
            <a:ahLst/>
            <a:cxnLst/>
            <a:rect l="l" t="t" r="r" b="b"/>
            <a:pathLst>
              <a:path w="2653935" h="2721827">
                <a:moveTo>
                  <a:pt x="0" y="0"/>
                </a:moveTo>
                <a:lnTo>
                  <a:pt x="2653936" y="0"/>
                </a:lnTo>
                <a:lnTo>
                  <a:pt x="2653936" y="2721828"/>
                </a:lnTo>
                <a:lnTo>
                  <a:pt x="0" y="27218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48639" t="-39134"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6685233" y="6769113"/>
            <a:ext cx="4917534" cy="3282454"/>
          </a:xfrm>
          <a:custGeom>
            <a:avLst/>
            <a:gdLst/>
            <a:ahLst/>
            <a:cxnLst/>
            <a:rect l="l" t="t" r="r" b="b"/>
            <a:pathLst>
              <a:path w="4917534" h="3282454">
                <a:moveTo>
                  <a:pt x="0" y="0"/>
                </a:moveTo>
                <a:lnTo>
                  <a:pt x="4917534" y="0"/>
                </a:lnTo>
                <a:lnTo>
                  <a:pt x="4917534" y="3282454"/>
                </a:lnTo>
                <a:lnTo>
                  <a:pt x="0" y="328245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4226304" y="5610293"/>
            <a:ext cx="9477119" cy="9391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</a:pPr>
            <a:r>
              <a:rPr lang="en-US" sz="6799" b="1">
                <a:solidFill>
                  <a:srgbClr val="5489AF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at YSBs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BA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2557900" y="4607383"/>
            <a:ext cx="7774251" cy="7200900"/>
          </a:xfrm>
          <a:custGeom>
            <a:avLst/>
            <a:gdLst/>
            <a:ahLst/>
            <a:cxnLst/>
            <a:rect l="l" t="t" r="r" b="b"/>
            <a:pathLst>
              <a:path w="7774251" h="7200900">
                <a:moveTo>
                  <a:pt x="0" y="0"/>
                </a:moveTo>
                <a:lnTo>
                  <a:pt x="7774251" y="0"/>
                </a:lnTo>
                <a:lnTo>
                  <a:pt x="7774251" y="7200900"/>
                </a:lnTo>
                <a:lnTo>
                  <a:pt x="0" y="7200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712175" y="624568"/>
            <a:ext cx="16857472" cy="8392598"/>
            <a:chOff x="0" y="0"/>
            <a:chExt cx="6195486" cy="308446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195485" cy="3084461"/>
            </a:xfrm>
            <a:custGeom>
              <a:avLst/>
              <a:gdLst/>
              <a:ahLst/>
              <a:cxnLst/>
              <a:rect l="l" t="t" r="r" b="b"/>
              <a:pathLst>
                <a:path w="6195485" h="3084461">
                  <a:moveTo>
                    <a:pt x="0" y="0"/>
                  </a:moveTo>
                  <a:lnTo>
                    <a:pt x="6195485" y="0"/>
                  </a:lnTo>
                  <a:lnTo>
                    <a:pt x="6195485" y="3084461"/>
                  </a:lnTo>
                  <a:lnTo>
                    <a:pt x="0" y="3084461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6195486" cy="31130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>
            <a:off x="15350360" y="624568"/>
            <a:ext cx="2279800" cy="2359431"/>
          </a:xfrm>
          <a:custGeom>
            <a:avLst/>
            <a:gdLst/>
            <a:ahLst/>
            <a:cxnLst/>
            <a:rect l="l" t="t" r="r" b="b"/>
            <a:pathLst>
              <a:path w="2279800" h="2359431">
                <a:moveTo>
                  <a:pt x="0" y="0"/>
                </a:moveTo>
                <a:lnTo>
                  <a:pt x="2279800" y="0"/>
                </a:lnTo>
                <a:lnTo>
                  <a:pt x="2279800" y="2359431"/>
                </a:lnTo>
                <a:lnTo>
                  <a:pt x="0" y="235943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28700" y="1246004"/>
            <a:ext cx="17085203" cy="72193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b="1">
                <a:solidFill>
                  <a:srgbClr val="5489A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We can’t do it all. What can we do? </a:t>
            </a:r>
          </a:p>
          <a:p>
            <a:pPr algn="ctr">
              <a:lnSpc>
                <a:spcPts val="3220"/>
              </a:lnSpc>
            </a:pPr>
            <a:r>
              <a:rPr lang="en-US" sz="2300" b="1">
                <a:solidFill>
                  <a:srgbClr val="5489A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As the coordinating unit of community based services with limited resources</a:t>
            </a:r>
          </a:p>
          <a:p>
            <a:pPr algn="ctr">
              <a:lnSpc>
                <a:spcPts val="3220"/>
              </a:lnSpc>
            </a:pPr>
            <a:endParaRPr lang="en-US" sz="2300" b="1">
              <a:solidFill>
                <a:srgbClr val="5489AF"/>
              </a:solidFill>
              <a:latin typeface="Canva Sans Bold"/>
              <a:ea typeface="Canva Sans Bold"/>
              <a:cs typeface="Canva Sans Bold"/>
              <a:sym typeface="Canva Sans Bold"/>
            </a:endParaRP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Determine the needs of your community + the capacity of your YSB</a:t>
            </a: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Work with your advisory board and/or town officials to address mental health needs</a:t>
            </a: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If you are a one person show and your focus is in PYD, what can you realistically provide?</a:t>
            </a: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services can range from list of mental health providers on your website to operating as a clinic</a:t>
            </a: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Build relationships with community providers for warm hand off </a:t>
            </a: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YSBs with clinics- may bill insurance to generate revenue and cover costs</a:t>
            </a: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School based services (may already have a FQHC in your schools)</a:t>
            </a: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Use of Interns- many local college options (must be sure clinical supervision is provided)</a:t>
            </a: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Use of grant funding for contractual services (DCF enhancement or other grant funding opportunities in your community)</a:t>
            </a:r>
          </a:p>
          <a:p>
            <a:pPr marL="582933" lvl="1" indent="-291467" algn="l">
              <a:lnSpc>
                <a:spcPts val="3780"/>
              </a:lnSpc>
              <a:buFont typeface="Arial"/>
              <a:buChar char="•"/>
            </a:pPr>
            <a:r>
              <a:rPr lang="en-US" sz="2700" b="1">
                <a:solidFill>
                  <a:srgbClr val="5489A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Growing clinical services- it can be done!</a:t>
            </a:r>
          </a:p>
          <a:p>
            <a:pPr algn="ctr">
              <a:lnSpc>
                <a:spcPts val="4759"/>
              </a:lnSpc>
            </a:pPr>
            <a:endParaRPr lang="en-US" sz="2700" b="1">
              <a:solidFill>
                <a:srgbClr val="5489AF"/>
              </a:solidFill>
              <a:latin typeface="Canva Sans Bold"/>
              <a:ea typeface="Canva Sans Bold"/>
              <a:cs typeface="Canva Sans Bold"/>
              <a:sym typeface="Canva Sans 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BA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2557900" y="4607383"/>
            <a:ext cx="7774251" cy="7200900"/>
          </a:xfrm>
          <a:custGeom>
            <a:avLst/>
            <a:gdLst/>
            <a:ahLst/>
            <a:cxnLst/>
            <a:rect l="l" t="t" r="r" b="b"/>
            <a:pathLst>
              <a:path w="7774251" h="7200900">
                <a:moveTo>
                  <a:pt x="0" y="0"/>
                </a:moveTo>
                <a:lnTo>
                  <a:pt x="7774251" y="0"/>
                </a:lnTo>
                <a:lnTo>
                  <a:pt x="7774251" y="7200900"/>
                </a:lnTo>
                <a:lnTo>
                  <a:pt x="0" y="7200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028700" y="1028700"/>
            <a:ext cx="16230600" cy="8229600"/>
            <a:chOff x="0" y="0"/>
            <a:chExt cx="5965097" cy="302455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5965097" cy="3024556"/>
            </a:xfrm>
            <a:custGeom>
              <a:avLst/>
              <a:gdLst/>
              <a:ahLst/>
              <a:cxnLst/>
              <a:rect l="l" t="t" r="r" b="b"/>
              <a:pathLst>
                <a:path w="5965097" h="3024556">
                  <a:moveTo>
                    <a:pt x="0" y="0"/>
                  </a:moveTo>
                  <a:lnTo>
                    <a:pt x="5965097" y="0"/>
                  </a:lnTo>
                  <a:lnTo>
                    <a:pt x="5965097" y="3024556"/>
                  </a:lnTo>
                  <a:lnTo>
                    <a:pt x="0" y="302455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5965097" cy="305313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612402" y="1180173"/>
            <a:ext cx="14460747" cy="1552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599"/>
              </a:lnSpc>
            </a:pPr>
            <a:r>
              <a:rPr lang="en-US" sz="9000">
                <a:solidFill>
                  <a:srgbClr val="5489AF"/>
                </a:solidFill>
                <a:latin typeface="Hey Gotcha!"/>
                <a:ea typeface="Hey Gotcha!"/>
                <a:cs typeface="Hey Gotcha!"/>
                <a:sym typeface="Hey Gotcha!"/>
              </a:rPr>
              <a:t>OHIO SCALES </a:t>
            </a:r>
          </a:p>
        </p:txBody>
      </p:sp>
      <p:sp>
        <p:nvSpPr>
          <p:cNvPr id="7" name="Freeform 7"/>
          <p:cNvSpPr/>
          <p:nvPr/>
        </p:nvSpPr>
        <p:spPr>
          <a:xfrm>
            <a:off x="15350360" y="624568"/>
            <a:ext cx="2279800" cy="2359431"/>
          </a:xfrm>
          <a:custGeom>
            <a:avLst/>
            <a:gdLst/>
            <a:ahLst/>
            <a:cxnLst/>
            <a:rect l="l" t="t" r="r" b="b"/>
            <a:pathLst>
              <a:path w="2279800" h="2359431">
                <a:moveTo>
                  <a:pt x="0" y="0"/>
                </a:moveTo>
                <a:lnTo>
                  <a:pt x="2279800" y="0"/>
                </a:lnTo>
                <a:lnTo>
                  <a:pt x="2279800" y="2359431"/>
                </a:lnTo>
                <a:lnTo>
                  <a:pt x="0" y="235943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501618" y="2666073"/>
            <a:ext cx="14460747" cy="100210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21939" lvl="1" indent="-360970" algn="l">
              <a:lnSpc>
                <a:spcPts val="4681"/>
              </a:lnSpc>
              <a:buFont typeface="Arial"/>
              <a:buChar char="•"/>
            </a:pPr>
            <a:r>
              <a:rPr lang="en-US" sz="3343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Required for JRB and Status Offenses</a:t>
            </a:r>
          </a:p>
          <a:p>
            <a:pPr marL="721939" lvl="1" indent="-360970" algn="l">
              <a:lnSpc>
                <a:spcPts val="4681"/>
              </a:lnSpc>
              <a:buFont typeface="Arial"/>
              <a:buChar char="•"/>
            </a:pPr>
            <a:r>
              <a:rPr lang="en-US" sz="3343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Report to DCF annually </a:t>
            </a:r>
          </a:p>
          <a:p>
            <a:pPr marL="721939" lvl="1" indent="-360970" algn="l">
              <a:lnSpc>
                <a:spcPts val="4681"/>
              </a:lnSpc>
              <a:buFont typeface="Arial"/>
              <a:buChar char="•"/>
            </a:pPr>
            <a:r>
              <a:rPr lang="en-US" sz="3343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Can use for mental health services but do not have to report </a:t>
            </a:r>
          </a:p>
          <a:p>
            <a:pPr marL="721939" lvl="1" indent="-360970" algn="just">
              <a:lnSpc>
                <a:spcPts val="4681"/>
              </a:lnSpc>
              <a:buFont typeface="Arial"/>
              <a:buChar char="•"/>
            </a:pPr>
            <a:r>
              <a:rPr lang="en-US" sz="3343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Helpful tool to use at intake - used to gain insight. </a:t>
            </a:r>
          </a:p>
          <a:p>
            <a:pPr algn="just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algn="ctr">
              <a:lnSpc>
                <a:spcPts val="4681"/>
              </a:lnSpc>
            </a:pPr>
            <a:r>
              <a:rPr lang="en-US" sz="3343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https://www.ctyouthservices.org/Diversion/Important-Documents/Ohio-Scales/</a:t>
            </a:r>
          </a:p>
          <a:p>
            <a:pPr algn="ctr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algn="ctr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algn="ctr">
              <a:lnSpc>
                <a:spcPts val="4681"/>
              </a:lnSpc>
            </a:pPr>
            <a:r>
              <a:rPr lang="en-US" sz="3343">
                <a:solidFill>
                  <a:srgbClr val="5489AF"/>
                </a:solidFill>
                <a:latin typeface="Canva Sans"/>
                <a:ea typeface="Canva Sans"/>
                <a:cs typeface="Canva Sans"/>
                <a:sym typeface="Canva Sans"/>
              </a:rPr>
              <a:t>Ohio Scales training- https://vimeo.com/871171726</a:t>
            </a:r>
          </a:p>
          <a:p>
            <a:pPr algn="l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algn="l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algn="l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algn="l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algn="l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algn="l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algn="l">
              <a:lnSpc>
                <a:spcPts val="4681"/>
              </a:lnSpc>
            </a:pPr>
            <a:endParaRPr lang="en-US" sz="3343">
              <a:solidFill>
                <a:srgbClr val="5489AF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BA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2557900" y="4607383"/>
            <a:ext cx="7774251" cy="7200900"/>
          </a:xfrm>
          <a:custGeom>
            <a:avLst/>
            <a:gdLst/>
            <a:ahLst/>
            <a:cxnLst/>
            <a:rect l="l" t="t" r="r" b="b"/>
            <a:pathLst>
              <a:path w="7774251" h="7200900">
                <a:moveTo>
                  <a:pt x="0" y="0"/>
                </a:moveTo>
                <a:lnTo>
                  <a:pt x="7774251" y="0"/>
                </a:lnTo>
                <a:lnTo>
                  <a:pt x="7774251" y="7200900"/>
                </a:lnTo>
                <a:lnTo>
                  <a:pt x="0" y="7200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028700" y="648869"/>
            <a:ext cx="16230600" cy="8229600"/>
            <a:chOff x="0" y="0"/>
            <a:chExt cx="5965097" cy="302455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5965097" cy="3024556"/>
            </a:xfrm>
            <a:custGeom>
              <a:avLst/>
              <a:gdLst/>
              <a:ahLst/>
              <a:cxnLst/>
              <a:rect l="l" t="t" r="r" b="b"/>
              <a:pathLst>
                <a:path w="5965097" h="3024556">
                  <a:moveTo>
                    <a:pt x="0" y="0"/>
                  </a:moveTo>
                  <a:lnTo>
                    <a:pt x="5965097" y="0"/>
                  </a:lnTo>
                  <a:lnTo>
                    <a:pt x="5965097" y="3024556"/>
                  </a:lnTo>
                  <a:lnTo>
                    <a:pt x="0" y="302455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5965097" cy="305313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3505946" y="1150833"/>
            <a:ext cx="10453142" cy="3456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336"/>
              </a:lnSpc>
            </a:pPr>
            <a:r>
              <a:rPr lang="en-US" sz="12701">
                <a:solidFill>
                  <a:srgbClr val="90BAD8"/>
                </a:solidFill>
                <a:latin typeface="Hey Gotcha!"/>
                <a:ea typeface="Hey Gotcha!"/>
                <a:cs typeface="Hey Gotcha!"/>
                <a:sym typeface="Hey Gotcha!"/>
              </a:rPr>
              <a:t>THANK YOU</a:t>
            </a:r>
          </a:p>
          <a:p>
            <a:pPr algn="ctr">
              <a:lnSpc>
                <a:spcPts val="13336"/>
              </a:lnSpc>
            </a:pPr>
            <a:r>
              <a:rPr lang="en-US" sz="12701">
                <a:solidFill>
                  <a:srgbClr val="5489AF"/>
                </a:solidFill>
                <a:latin typeface="Hey Gotcha!"/>
                <a:ea typeface="Hey Gotcha!"/>
                <a:cs typeface="Hey Gotcha!"/>
                <a:sym typeface="Hey Gotcha!"/>
              </a:rPr>
              <a:t>FOR LISTENING!</a:t>
            </a:r>
          </a:p>
        </p:txBody>
      </p:sp>
      <p:sp>
        <p:nvSpPr>
          <p:cNvPr id="7" name="Freeform 7"/>
          <p:cNvSpPr/>
          <p:nvPr/>
        </p:nvSpPr>
        <p:spPr>
          <a:xfrm>
            <a:off x="14566898" y="6096674"/>
            <a:ext cx="3291587" cy="3406559"/>
          </a:xfrm>
          <a:custGeom>
            <a:avLst/>
            <a:gdLst/>
            <a:ahLst/>
            <a:cxnLst/>
            <a:rect l="l" t="t" r="r" b="b"/>
            <a:pathLst>
              <a:path w="3291587" h="3406559">
                <a:moveTo>
                  <a:pt x="0" y="0"/>
                </a:moveTo>
                <a:lnTo>
                  <a:pt x="3291587" y="0"/>
                </a:lnTo>
                <a:lnTo>
                  <a:pt x="3291587" y="3406559"/>
                </a:lnTo>
                <a:lnTo>
                  <a:pt x="0" y="34065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 rot="-10800000">
            <a:off x="2874973" y="524942"/>
            <a:ext cx="2653935" cy="2721827"/>
          </a:xfrm>
          <a:custGeom>
            <a:avLst/>
            <a:gdLst/>
            <a:ahLst/>
            <a:cxnLst/>
            <a:rect l="l" t="t" r="r" b="b"/>
            <a:pathLst>
              <a:path w="2653935" h="2721827">
                <a:moveTo>
                  <a:pt x="0" y="0"/>
                </a:moveTo>
                <a:lnTo>
                  <a:pt x="2653935" y="0"/>
                </a:lnTo>
                <a:lnTo>
                  <a:pt x="2653935" y="2721827"/>
                </a:lnTo>
                <a:lnTo>
                  <a:pt x="0" y="27218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48639" t="-39134"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7520362" y="7234854"/>
            <a:ext cx="2171089" cy="1422063"/>
          </a:xfrm>
          <a:custGeom>
            <a:avLst/>
            <a:gdLst/>
            <a:ahLst/>
            <a:cxnLst/>
            <a:rect l="l" t="t" r="r" b="b"/>
            <a:pathLst>
              <a:path w="2171089" h="1422063">
                <a:moveTo>
                  <a:pt x="0" y="0"/>
                </a:moveTo>
                <a:lnTo>
                  <a:pt x="2171089" y="0"/>
                </a:lnTo>
                <a:lnTo>
                  <a:pt x="2171089" y="1422063"/>
                </a:lnTo>
                <a:lnTo>
                  <a:pt x="0" y="142206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4481135" y="4706519"/>
            <a:ext cx="8249543" cy="21977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Liz Langevin, LCSW</a:t>
            </a:r>
          </a:p>
          <a:p>
            <a:pPr algn="ctr">
              <a:lnSpc>
                <a:spcPts val="4480"/>
              </a:lnSpc>
            </a:pPr>
            <a:r>
              <a:rPr lang="en-US" sz="3200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South Windsor Youth and Family Services</a:t>
            </a:r>
          </a:p>
          <a:p>
            <a:pPr algn="ctr">
              <a:lnSpc>
                <a:spcPts val="4480"/>
              </a:lnSpc>
            </a:pPr>
            <a:r>
              <a:rPr lang="en-US" sz="3200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liz.langevin@southwindsor-ct.gov</a:t>
            </a:r>
          </a:p>
          <a:p>
            <a:pPr algn="ctr">
              <a:lnSpc>
                <a:spcPts val="4200"/>
              </a:lnSpc>
            </a:pPr>
            <a:r>
              <a:rPr lang="en-US" sz="3000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860-648-5050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251</Words>
  <Application>Microsoft Office PowerPoint</Application>
  <PresentationFormat>Custom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Canva Sans Bold</vt:lpstr>
      <vt:lpstr>Canva Sans</vt:lpstr>
      <vt:lpstr>Hey Gotcha!</vt:lpstr>
      <vt:lpstr>Open Sauce Bold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FUTURE TENSE</dc:title>
  <dc:creator>Kathryn Dube</dc:creator>
  <cp:lastModifiedBy>Kathryn Dube</cp:lastModifiedBy>
  <cp:revision>1</cp:revision>
  <dcterms:created xsi:type="dcterms:W3CDTF">2006-08-16T00:00:00Z</dcterms:created>
  <dcterms:modified xsi:type="dcterms:W3CDTF">2024-09-16T16:53:16Z</dcterms:modified>
  <dc:identifier>DAGQ7gYFjMk</dc:identifier>
</cp:coreProperties>
</file>