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Bellota Text" panose="020B0604020202020204" charset="0"/>
      <p:regular r:id="rId41"/>
      <p:bold r:id="rId42"/>
      <p:italic r:id="rId43"/>
      <p:boldItalic r:id="rId44"/>
    </p:embeddedFont>
    <p:embeddedFont>
      <p:font typeface="Montserrat" panose="00000500000000000000" pitchFamily="2" charset="0"/>
      <p:regular r:id="rId45"/>
    </p:embeddedFont>
    <p:embeddedFont>
      <p:font typeface="Raleway" pitchFamily="2" charset="0"/>
      <p:regular r:id="rId46"/>
      <p:bold r:id="rId47"/>
      <p:italic r:id="rId48"/>
      <p:boldItalic r:id="rId49"/>
    </p:embeddedFont>
    <p:embeddedFont>
      <p:font typeface="Ubuntu" panose="020B0504030602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ebe96f65b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ebe96f65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ce893def0f_0_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ce893def0f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d8bfd58383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d8bfd5838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dbbfd0872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dbbfd087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solidFill>
                  <a:schemeClr val="dk1"/>
                </a:solidFill>
              </a:rPr>
              <a:t>Initially the idea to bring restorative justice into the camps came out of</a:t>
            </a:r>
            <a:r>
              <a:rPr lang="en"/>
              <a:t> conversations about meeting people’s needs as we transition back to sharing more social space with each other</a:t>
            </a:r>
            <a:endParaRPr/>
          </a:p>
          <a:p>
            <a:pPr marL="914400" lvl="1" indent="-298450" algn="l" rtl="0">
              <a:lnSpc>
                <a:spcPct val="115000"/>
              </a:lnSpc>
              <a:spcBef>
                <a:spcPts val="0"/>
              </a:spcBef>
              <a:spcAft>
                <a:spcPts val="0"/>
              </a:spcAft>
              <a:buSzPts val="1100"/>
              <a:buChar char="-"/>
            </a:pPr>
            <a:r>
              <a:rPr lang="en"/>
              <a:t>Navigating boundaries, building community, practicing truly listening to one another</a:t>
            </a:r>
            <a:endParaRPr/>
          </a:p>
          <a:p>
            <a:pPr marL="457200" lvl="0" indent="-298450" algn="l" rtl="0">
              <a:lnSpc>
                <a:spcPct val="115000"/>
              </a:lnSpc>
              <a:spcBef>
                <a:spcPts val="0"/>
              </a:spcBef>
              <a:spcAft>
                <a:spcPts val="0"/>
              </a:spcAft>
              <a:buSzPts val="1100"/>
              <a:buChar char="-"/>
            </a:pPr>
            <a:r>
              <a:rPr lang="en">
                <a:solidFill>
                  <a:schemeClr val="dk1"/>
                </a:solidFill>
              </a:rPr>
              <a:t>Focus on community building and developing a more constructive and empathetic approach to addressing issues that are not punitive</a:t>
            </a:r>
            <a:endParaRPr/>
          </a:p>
          <a:p>
            <a:pPr marL="457200" lvl="0" indent="-298450" algn="l" rtl="0">
              <a:lnSpc>
                <a:spcPct val="115000"/>
              </a:lnSpc>
              <a:spcBef>
                <a:spcPts val="0"/>
              </a:spcBef>
              <a:spcAft>
                <a:spcPts val="0"/>
              </a:spcAft>
              <a:buSzPts val="1100"/>
              <a:buChar char="-"/>
            </a:pPr>
            <a:r>
              <a:rPr lang="en"/>
              <a:t>Camps are special places and unique communities where young people get to learn from play</a:t>
            </a:r>
            <a:endParaRPr/>
          </a:p>
          <a:p>
            <a:pPr marL="914400" lvl="1" indent="-298450" algn="l" rtl="0">
              <a:lnSpc>
                <a:spcPct val="115000"/>
              </a:lnSpc>
              <a:spcBef>
                <a:spcPts val="0"/>
              </a:spcBef>
              <a:spcAft>
                <a:spcPts val="0"/>
              </a:spcAft>
              <a:buSzPts val="1100"/>
              <a:buChar char="-"/>
            </a:pPr>
            <a:r>
              <a:rPr lang="en">
                <a:solidFill>
                  <a:srgbClr val="866642"/>
                </a:solidFill>
              </a:rPr>
              <a:t>Good place to build trust, form intentional communities</a:t>
            </a:r>
            <a:endParaRPr/>
          </a:p>
          <a:p>
            <a:pPr marL="457200" lvl="0" indent="-298450" algn="l" rtl="0">
              <a:lnSpc>
                <a:spcPct val="115000"/>
              </a:lnSpc>
              <a:spcBef>
                <a:spcPts val="0"/>
              </a:spcBef>
              <a:spcAft>
                <a:spcPts val="0"/>
              </a:spcAft>
              <a:buSzPts val="1100"/>
              <a:buChar char="-"/>
            </a:pPr>
            <a:r>
              <a:rPr lang="en">
                <a:solidFill>
                  <a:schemeClr val="dk1"/>
                </a:solidFill>
              </a:rPr>
              <a:t>Kids are more capable than we think</a:t>
            </a:r>
            <a:endParaRPr>
              <a:solidFill>
                <a:schemeClr val="dk1"/>
              </a:solidFill>
            </a:endParaRPr>
          </a:p>
          <a:p>
            <a:pPr marL="914400" lvl="1" indent="-298450" algn="l" rtl="0">
              <a:lnSpc>
                <a:spcPct val="115000"/>
              </a:lnSpc>
              <a:spcBef>
                <a:spcPts val="0"/>
              </a:spcBef>
              <a:spcAft>
                <a:spcPts val="0"/>
              </a:spcAft>
              <a:buSzPts val="1100"/>
              <a:buChar char="-"/>
            </a:pPr>
            <a:r>
              <a:rPr lang="en">
                <a:solidFill>
                  <a:schemeClr val="dk1"/>
                </a:solidFill>
              </a:rPr>
              <a:t>Expectations we have for children is what holds them back</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People are already really good at this inherently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Know how to create belonging, how to help kids feel seen and heard, and help kids to see that their voices matter</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What RJ is all about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Do so much of this stuff naturally at camp -- about building community and relationships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Opportunity to be intentional about the language we use,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calling things a circle, habit of sitting in a circle, all taking turns, sorting through things -- habit creates a restorative space which allows us to dig in more when conflict does arise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RJ is not a bandaid to create perfect camps but a place to start as we try to build more equity in the spaces we interact with kids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young people with the tools to listen to one another and encouraging the administration to gives kids an opportunity to talk before jumping to consequences, suspensions, and other punitive discipline policies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d88259b45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d88259b45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dbbfd0872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dbbfd0872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RJ is not just about conflict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RJ only works if 80% of the circles you are running are about community building and 20% are responding to conflict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Circles and RJ should not = “you’re in trouble”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Building it into camp structure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Use circle for positive things -- celebrating wins, generate ideas, set tone, building community, format to build a community about shared experiences normalizes the format and makes it easier to employ it when big feelings are on the line.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d9d554e89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d9d554e89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d88259b45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d88259b45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622bfccbf5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622bfccbf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622bfccbf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1622bfccbf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622bfccbf5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622bfccbf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d88259b4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d88259b4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622bfccbf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622bfccbf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622bfccbf5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622bfccbf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622bfccbf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622bfccbf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ce893def0f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ce893def0f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e064d2aadf_0_5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e064d2aadf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Should be the majority of the circles taking place</a:t>
            </a:r>
            <a:endParaRPr/>
          </a:p>
          <a:p>
            <a:pPr marL="457200" lvl="0" indent="-298450" algn="l" rtl="0">
              <a:lnSpc>
                <a:spcPct val="115000"/>
              </a:lnSpc>
              <a:spcBef>
                <a:spcPts val="0"/>
              </a:spcBef>
              <a:spcAft>
                <a:spcPts val="0"/>
              </a:spcAft>
              <a:buSzPts val="1100"/>
              <a:buChar char="-"/>
            </a:pPr>
            <a:r>
              <a:rPr lang="en"/>
              <a:t>Allows folks to be familiar and comfortable in the circle process before they conflict arises</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e064d2aadf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e064d2aadf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20292f2f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20292f2f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Trauma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e064d2aadf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e064d2aadf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3420016d9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3420016d9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13420016d9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13420016d9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ce893def0f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ce893def0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Goals for tonight, give you tools to use at your camps this summer, we will be also coming to each site to give added support </a:t>
            </a:r>
            <a:endParaRPr/>
          </a:p>
          <a:p>
            <a:pPr marL="457200" lvl="0" indent="-298450" algn="l" rtl="0">
              <a:spcBef>
                <a:spcPts val="0"/>
              </a:spcBef>
              <a:spcAft>
                <a:spcPts val="0"/>
              </a:spcAft>
              <a:buSzPts val="1100"/>
              <a:buChar char="-"/>
            </a:pPr>
            <a:r>
              <a:rPr lang="en"/>
              <a:t>Our ability to see you improves our ability to connect with you</a:t>
            </a:r>
            <a:endParaRPr/>
          </a:p>
          <a:p>
            <a:pPr marL="914400" lvl="1" indent="-298450" algn="l" rtl="0">
              <a:spcBef>
                <a:spcPts val="0"/>
              </a:spcBef>
              <a:spcAft>
                <a:spcPts val="0"/>
              </a:spcAft>
              <a:buSzPts val="1100"/>
              <a:buChar char="-"/>
            </a:pPr>
            <a:r>
              <a:rPr lang="en"/>
              <a:t>Do whatever makes you most comfortable</a:t>
            </a:r>
            <a:endParaRPr/>
          </a:p>
          <a:p>
            <a:pPr marL="457200" lvl="0" indent="-298450" algn="l" rtl="0">
              <a:spcBef>
                <a:spcPts val="0"/>
              </a:spcBef>
              <a:spcAft>
                <a:spcPts val="0"/>
              </a:spcAft>
              <a:buSzPts val="1100"/>
              <a:buChar char="-"/>
            </a:pPr>
            <a:r>
              <a:rPr lang="en"/>
              <a:t>Can ask questions throughout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e064d2aadf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e064d2aad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e064d2aad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e064d2aad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dbbfd0872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dbbfd0872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866642"/>
                </a:solidFill>
              </a:rPr>
              <a:t>Levels:</a:t>
            </a:r>
            <a:endParaRPr>
              <a:solidFill>
                <a:srgbClr val="866642"/>
              </a:solidFill>
            </a:endParaRPr>
          </a:p>
          <a:p>
            <a:pPr marL="457200" lvl="0" indent="-298450" algn="l" rtl="0">
              <a:spcBef>
                <a:spcPts val="0"/>
              </a:spcBef>
              <a:spcAft>
                <a:spcPts val="0"/>
              </a:spcAft>
              <a:buClr>
                <a:srgbClr val="866642"/>
              </a:buClr>
              <a:buSzPts val="1100"/>
              <a:buChar char="-"/>
            </a:pPr>
            <a:r>
              <a:rPr lang="en">
                <a:solidFill>
                  <a:srgbClr val="866642"/>
                </a:solidFill>
              </a:rPr>
              <a:t>Happens at all levels of relationships: camper to camper, camper to counselor, counselor to counselor, director to counselor, etc. </a:t>
            </a:r>
            <a:endParaRPr>
              <a:solidFill>
                <a:srgbClr val="866642"/>
              </a:solidFill>
            </a:endParaRPr>
          </a:p>
          <a:p>
            <a:pPr marL="0" lvl="0" indent="0" algn="l" rtl="0">
              <a:spcBef>
                <a:spcPts val="0"/>
              </a:spcBef>
              <a:spcAft>
                <a:spcPts val="0"/>
              </a:spcAft>
              <a:buNone/>
            </a:pPr>
            <a:endParaRPr>
              <a:solidFill>
                <a:srgbClr val="866642"/>
              </a:solidFill>
            </a:endParaRPr>
          </a:p>
          <a:p>
            <a:pPr marL="0" lvl="0" indent="0" algn="l" rtl="0">
              <a:spcBef>
                <a:spcPts val="0"/>
              </a:spcBef>
              <a:spcAft>
                <a:spcPts val="0"/>
              </a:spcAft>
              <a:buNone/>
            </a:pPr>
            <a:r>
              <a:rPr lang="en">
                <a:solidFill>
                  <a:srgbClr val="866642"/>
                </a:solidFill>
              </a:rPr>
              <a:t>Small:</a:t>
            </a:r>
            <a:endParaRPr>
              <a:solidFill>
                <a:srgbClr val="866642"/>
              </a:solidFill>
            </a:endParaRPr>
          </a:p>
          <a:p>
            <a:pPr marL="457200" lvl="0" indent="-298450" algn="l" rtl="0">
              <a:spcBef>
                <a:spcPts val="0"/>
              </a:spcBef>
              <a:spcAft>
                <a:spcPts val="0"/>
              </a:spcAft>
              <a:buClr>
                <a:srgbClr val="866642"/>
              </a:buClr>
              <a:buSzPts val="1100"/>
              <a:buFont typeface="Calibri"/>
              <a:buChar char="-"/>
            </a:pPr>
            <a:r>
              <a:rPr lang="en">
                <a:solidFill>
                  <a:srgbClr val="866642"/>
                </a:solidFill>
                <a:latin typeface="Calibri"/>
                <a:ea typeface="Calibri"/>
                <a:cs typeface="Calibri"/>
                <a:sym typeface="Calibri"/>
              </a:rPr>
              <a:t>Taking turns – like on the swings – and being frustrated needing to wait</a:t>
            </a:r>
            <a:endParaRPr>
              <a:solidFill>
                <a:srgbClr val="866642"/>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Font typeface="Calibri"/>
              <a:buChar char="-"/>
            </a:pPr>
            <a:r>
              <a:rPr lang="en">
                <a:solidFill>
                  <a:srgbClr val="866642"/>
                </a:solidFill>
                <a:latin typeface="Calibri"/>
                <a:ea typeface="Calibri"/>
                <a:cs typeface="Calibri"/>
                <a:sym typeface="Calibri"/>
              </a:rPr>
              <a:t>Sharing equipment (or lack thereof)</a:t>
            </a:r>
            <a:endParaRPr>
              <a:solidFill>
                <a:srgbClr val="866642"/>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Font typeface="Calibri"/>
              <a:buChar char="-"/>
            </a:pPr>
            <a:r>
              <a:rPr lang="en">
                <a:solidFill>
                  <a:srgbClr val="866642"/>
                </a:solidFill>
                <a:latin typeface="Calibri"/>
                <a:ea typeface="Calibri"/>
                <a:cs typeface="Calibri"/>
                <a:sym typeface="Calibri"/>
              </a:rPr>
              <a:t>Structured games and not following rules</a:t>
            </a:r>
            <a:endParaRPr>
              <a:solidFill>
                <a:srgbClr val="866642"/>
              </a:solidFill>
              <a:latin typeface="Calibri"/>
              <a:ea typeface="Calibri"/>
              <a:cs typeface="Calibri"/>
              <a:sym typeface="Calibri"/>
            </a:endParaRPr>
          </a:p>
          <a:p>
            <a:pPr marL="0" lvl="0" indent="0" algn="l" rtl="0">
              <a:spcBef>
                <a:spcPts val="0"/>
              </a:spcBef>
              <a:spcAft>
                <a:spcPts val="0"/>
              </a:spcAft>
              <a:buNone/>
            </a:pPr>
            <a:r>
              <a:rPr lang="en">
                <a:solidFill>
                  <a:srgbClr val="866642"/>
                </a:solidFill>
              </a:rPr>
              <a:t>Medium:</a:t>
            </a:r>
            <a:endParaRPr>
              <a:solidFill>
                <a:srgbClr val="866642"/>
              </a:solidFill>
            </a:endParaRPr>
          </a:p>
          <a:p>
            <a:pPr marL="457200" lvl="0" indent="-298450" algn="l" rtl="0">
              <a:lnSpc>
                <a:spcPct val="115000"/>
              </a:lnSpc>
              <a:spcBef>
                <a:spcPts val="0"/>
              </a:spcBef>
              <a:spcAft>
                <a:spcPts val="0"/>
              </a:spcAft>
              <a:buClr>
                <a:srgbClr val="866642"/>
              </a:buClr>
              <a:buSzPts val="1100"/>
              <a:buChar char="-"/>
            </a:pPr>
            <a:r>
              <a:rPr lang="en">
                <a:solidFill>
                  <a:srgbClr val="866642"/>
                </a:solidFill>
                <a:latin typeface="Calibri"/>
                <a:ea typeface="Calibri"/>
                <a:cs typeface="Calibri"/>
                <a:sym typeface="Calibri"/>
              </a:rPr>
              <a:t>Pushing or not respecting personal space</a:t>
            </a:r>
            <a:endParaRPr>
              <a:solidFill>
                <a:srgbClr val="866642"/>
              </a:solidFill>
              <a:latin typeface="Calibri"/>
              <a:ea typeface="Calibri"/>
              <a:cs typeface="Calibri"/>
              <a:sym typeface="Calibri"/>
            </a:endParaRPr>
          </a:p>
          <a:p>
            <a:pPr marL="0" lvl="0" indent="0" algn="l" rtl="0">
              <a:spcBef>
                <a:spcPts val="0"/>
              </a:spcBef>
              <a:spcAft>
                <a:spcPts val="0"/>
              </a:spcAft>
              <a:buNone/>
            </a:pPr>
            <a:r>
              <a:rPr lang="en">
                <a:solidFill>
                  <a:srgbClr val="866642"/>
                </a:solidFill>
              </a:rPr>
              <a:t>Large:</a:t>
            </a:r>
            <a:endParaRPr>
              <a:solidFill>
                <a:srgbClr val="866642"/>
              </a:solidFill>
            </a:endParaRPr>
          </a:p>
          <a:p>
            <a:pPr marL="457200" lvl="0" indent="-298450" algn="l" rtl="0">
              <a:spcBef>
                <a:spcPts val="0"/>
              </a:spcBef>
              <a:spcAft>
                <a:spcPts val="0"/>
              </a:spcAft>
              <a:buClr>
                <a:srgbClr val="866642"/>
              </a:buClr>
              <a:buSzPts val="1100"/>
              <a:buChar char="-"/>
            </a:pPr>
            <a:r>
              <a:rPr lang="en">
                <a:solidFill>
                  <a:srgbClr val="866642"/>
                </a:solidFill>
              </a:rPr>
              <a:t>Violent behavior, gossip</a:t>
            </a:r>
            <a:endParaRPr>
              <a:solidFill>
                <a:srgbClr val="866642"/>
              </a:solidFill>
            </a:endParaRPr>
          </a:p>
          <a:p>
            <a:pPr marL="0" lvl="0" indent="0" algn="l" rtl="0">
              <a:spcBef>
                <a:spcPts val="0"/>
              </a:spcBef>
              <a:spcAft>
                <a:spcPts val="0"/>
              </a:spcAft>
              <a:buNone/>
            </a:pPr>
            <a:endParaRPr>
              <a:solidFill>
                <a:srgbClr val="866642"/>
              </a:solidFill>
            </a:endParaRPr>
          </a:p>
          <a:p>
            <a:pPr marL="0" lvl="0" indent="0" algn="l" rtl="0">
              <a:lnSpc>
                <a:spcPct val="115000"/>
              </a:lnSpc>
              <a:spcBef>
                <a:spcPts val="0"/>
              </a:spcBef>
              <a:spcAft>
                <a:spcPts val="0"/>
              </a:spcAft>
              <a:buNone/>
            </a:pPr>
            <a:r>
              <a:rPr lang="en" b="1">
                <a:solidFill>
                  <a:schemeClr val="dk1"/>
                </a:solidFill>
                <a:latin typeface="Calibri"/>
                <a:ea typeface="Calibri"/>
                <a:cs typeface="Calibri"/>
                <a:sym typeface="Calibri"/>
              </a:rPr>
              <a:t>Common camp situations:</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Char char="-"/>
            </a:pPr>
            <a:r>
              <a:rPr lang="en">
                <a:solidFill>
                  <a:schemeClr val="dk1"/>
                </a:solidFill>
                <a:latin typeface="Calibri"/>
                <a:ea typeface="Calibri"/>
                <a:cs typeface="Calibri"/>
                <a:sym typeface="Calibri"/>
              </a:rPr>
              <a:t>Structured games and not following rules</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Char char="-"/>
            </a:pPr>
            <a:r>
              <a:rPr lang="en">
                <a:solidFill>
                  <a:schemeClr val="dk1"/>
                </a:solidFill>
                <a:latin typeface="Calibri"/>
                <a:ea typeface="Calibri"/>
                <a:cs typeface="Calibri"/>
                <a:sym typeface="Calibri"/>
              </a:rPr>
              <a:t>Sharing equipment (or lack thereof)</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Char char="-"/>
            </a:pPr>
            <a:r>
              <a:rPr lang="en">
                <a:solidFill>
                  <a:schemeClr val="dk1"/>
                </a:solidFill>
                <a:latin typeface="Calibri"/>
                <a:ea typeface="Calibri"/>
                <a:cs typeface="Calibri"/>
                <a:sym typeface="Calibri"/>
              </a:rPr>
              <a:t>Pushing or not respecting personal space</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Char char="-"/>
            </a:pPr>
            <a:r>
              <a:rPr lang="en">
                <a:solidFill>
                  <a:schemeClr val="dk1"/>
                </a:solidFill>
                <a:latin typeface="Calibri"/>
                <a:ea typeface="Calibri"/>
                <a:cs typeface="Calibri"/>
                <a:sym typeface="Calibri"/>
              </a:rPr>
              <a:t>Taking turns – like on the swings – and being frustrated needing to wait</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Char char="-"/>
            </a:pPr>
            <a:r>
              <a:rPr lang="en">
                <a:solidFill>
                  <a:schemeClr val="dk1"/>
                </a:solidFill>
                <a:latin typeface="Calibri"/>
                <a:ea typeface="Calibri"/>
                <a:cs typeface="Calibri"/>
                <a:sym typeface="Calibri"/>
              </a:rPr>
              <a:t>Bus etiquette – staying seated, respecting space</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Char char="-"/>
            </a:pPr>
            <a:r>
              <a:rPr lang="en">
                <a:solidFill>
                  <a:schemeClr val="dk1"/>
                </a:solidFill>
                <a:latin typeface="Calibri"/>
                <a:ea typeface="Calibri"/>
                <a:cs typeface="Calibri"/>
                <a:sym typeface="Calibri"/>
              </a:rPr>
              <a:t>Listening/following rules in new locations such as pool or field trips</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Char char="-"/>
            </a:pPr>
            <a:r>
              <a:rPr lang="en">
                <a:solidFill>
                  <a:schemeClr val="dk1"/>
                </a:solidFill>
                <a:latin typeface="Calibri"/>
                <a:ea typeface="Calibri"/>
                <a:cs typeface="Calibri"/>
                <a:sym typeface="Calibri"/>
              </a:rPr>
              <a:t>Gossip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b="1">
                <a:solidFill>
                  <a:schemeClr val="dk1"/>
                </a:solidFill>
                <a:latin typeface="Calibri"/>
                <a:ea typeface="Calibri"/>
                <a:cs typeface="Calibri"/>
                <a:sym typeface="Calibri"/>
              </a:rPr>
              <a:t>Less common but still occur:</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Char char="-"/>
            </a:pPr>
            <a:r>
              <a:rPr lang="en">
                <a:solidFill>
                  <a:schemeClr val="dk1"/>
                </a:solidFill>
                <a:latin typeface="Calibri"/>
                <a:ea typeface="Calibri"/>
                <a:cs typeface="Calibri"/>
                <a:sym typeface="Calibri"/>
              </a:rPr>
              <a:t>Hateful/hurtful language</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rgbClr val="866642"/>
              </a:buClr>
              <a:buSzPts val="1100"/>
              <a:buChar char="-"/>
            </a:pPr>
            <a:r>
              <a:rPr lang="en">
                <a:solidFill>
                  <a:schemeClr val="dk1"/>
                </a:solidFill>
                <a:latin typeface="Calibri"/>
                <a:ea typeface="Calibri"/>
                <a:cs typeface="Calibri"/>
                <a:sym typeface="Calibri"/>
              </a:rPr>
              <a:t>Serious aggression/violent behavior</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 situation where many people are annoyed with one camper, can check in with that camper and see if there is anyone else they connected with that could come and sit with them in the circle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Makes it feel like the goal is to problem solve together and less confrontational</a:t>
            </a:r>
            <a:endParaRPr>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dbbfd08724_0_5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dbbfd08724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866642"/>
              </a:buClr>
              <a:buSzPts val="1100"/>
              <a:buChar char="-"/>
            </a:pPr>
            <a:r>
              <a:rPr lang="en">
                <a:solidFill>
                  <a:srgbClr val="866642"/>
                </a:solidFill>
              </a:rPr>
              <a:t>Goal of having restorative tool for people to use is to let people know that their voices and opinions matter and what happened matters</a:t>
            </a:r>
            <a:endParaRPr>
              <a:solidFill>
                <a:srgbClr val="866642"/>
              </a:solidFill>
            </a:endParaRPr>
          </a:p>
          <a:p>
            <a:pPr marL="914400" lvl="1" indent="-298450" algn="l" rtl="0">
              <a:lnSpc>
                <a:spcPct val="115000"/>
              </a:lnSpc>
              <a:spcBef>
                <a:spcPts val="0"/>
              </a:spcBef>
              <a:spcAft>
                <a:spcPts val="0"/>
              </a:spcAft>
              <a:buClr>
                <a:srgbClr val="866642"/>
              </a:buClr>
              <a:buSzPts val="1100"/>
              <a:buChar char="-"/>
            </a:pPr>
            <a:r>
              <a:rPr lang="en">
                <a:solidFill>
                  <a:srgbClr val="866642"/>
                </a:solidFill>
              </a:rPr>
              <a:t>Formal, intentional way of empathizing</a:t>
            </a:r>
            <a:endParaRPr>
              <a:solidFill>
                <a:srgbClr val="866642"/>
              </a:solidFill>
            </a:endParaRPr>
          </a:p>
          <a:p>
            <a:pPr marL="914400" lvl="1" indent="-298450" algn="l" rtl="0">
              <a:lnSpc>
                <a:spcPct val="115000"/>
              </a:lnSpc>
              <a:spcBef>
                <a:spcPts val="0"/>
              </a:spcBef>
              <a:spcAft>
                <a:spcPts val="0"/>
              </a:spcAft>
              <a:buClr>
                <a:srgbClr val="866642"/>
              </a:buClr>
              <a:buSzPts val="1100"/>
              <a:buChar char="-"/>
            </a:pPr>
            <a:r>
              <a:rPr lang="en">
                <a:solidFill>
                  <a:srgbClr val="866642"/>
                </a:solidFill>
              </a:rPr>
              <a:t>Happens in a systematic way which reduces bias and allows for power sharing</a:t>
            </a:r>
            <a:endParaRPr>
              <a:solidFill>
                <a:srgbClr val="866642"/>
              </a:solidFill>
            </a:endParaRPr>
          </a:p>
          <a:p>
            <a:pPr marL="0" lvl="0" indent="0" algn="l" rtl="0">
              <a:lnSpc>
                <a:spcPct val="115000"/>
              </a:lnSpc>
              <a:spcBef>
                <a:spcPts val="0"/>
              </a:spcBef>
              <a:spcAft>
                <a:spcPts val="0"/>
              </a:spcAft>
              <a:buNone/>
            </a:pPr>
            <a:endParaRPr>
              <a:solidFill>
                <a:srgbClr val="866642"/>
              </a:solidFill>
            </a:endParaRPr>
          </a:p>
          <a:p>
            <a:pPr marL="0" lvl="0" indent="0" algn="l" rtl="0">
              <a:lnSpc>
                <a:spcPct val="115000"/>
              </a:lnSpc>
              <a:spcBef>
                <a:spcPts val="0"/>
              </a:spcBef>
              <a:spcAft>
                <a:spcPts val="0"/>
              </a:spcAft>
              <a:buNone/>
            </a:pPr>
            <a:r>
              <a:rPr lang="en">
                <a:solidFill>
                  <a:schemeClr val="dk1"/>
                </a:solidFill>
              </a:rPr>
              <a:t>Round of circles: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Community agreements are outlined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Everyone gets opportunity to speak in a round, folks can pass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Helpful to start by answering yourself or trying to choose someone to start who you know will answer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Everyone shares what happened for them</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Everyone needs to get an equal opportunity to share, no interrupting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Asked to speak directly to each other</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“I felt… when you...”</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Everyone shares how they are feeling because of the conflict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Everyone shares what they are needing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Might be in a system at camp or from people in the circle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Forming agreements to move forward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Trust folks to come up with their own solutions</a:t>
            </a:r>
            <a:endParaRPr>
              <a:solidFill>
                <a:schemeClr val="dk1"/>
              </a:solidFill>
            </a:endParaRPr>
          </a:p>
          <a:p>
            <a:pPr marL="0" lvl="0" indent="0" algn="l" rtl="0">
              <a:lnSpc>
                <a:spcPct val="115000"/>
              </a:lnSpc>
              <a:spcBef>
                <a:spcPts val="0"/>
              </a:spcBef>
              <a:spcAft>
                <a:spcPts val="0"/>
              </a:spcAft>
              <a:buNone/>
            </a:pPr>
            <a:r>
              <a:rPr lang="en">
                <a:solidFill>
                  <a:schemeClr val="dk1"/>
                </a:solidFill>
              </a:rPr>
              <a:t>Fluid: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This guide is in a circle not a straight line, and are a guide not a script -- can go back and forth or word questions differently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Meet every new situation and conflict where it is at depending on the dynamic of the group</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Each circle and outcome are different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People won’t always be friends after -- not always a perfect ending</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Can come back into the circle again and again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Troubleshooting: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If someone feels frustrated or attacked can ask them to invite someone else that they have built trust with -- friend, councilor, camper -- who can sit with them during the circle; can help folks see we want to get to the root of what happened without focusing on blame or shame</a:t>
            </a:r>
            <a:endParaRPr>
              <a:solidFill>
                <a:schemeClr val="dk1"/>
              </a:solidFill>
            </a:endParaRPr>
          </a:p>
          <a:p>
            <a:pPr marL="0" lvl="0" indent="0" algn="l" rtl="0">
              <a:spcBef>
                <a:spcPts val="0"/>
              </a:spcBef>
              <a:spcAft>
                <a:spcPts val="0"/>
              </a:spcAft>
              <a:buNone/>
            </a:pPr>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If people are being too heated, facilitator can stop circle and say we will come back to conversation, tensions still feel really high and I’m not sure we are ready for this conversation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Let people work through thoughts and feelings ahead of time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On facilitator to express concerns as well</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“I’m concerned you are sounding ____ and I’m worried how ___ might be feeling.”</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e064d2aadf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e064d2aad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e064d2aadf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e064d2aad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e064d2aadf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e064d2aadf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e064d2aadf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e064d2aadf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ce2a785534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ce2a78553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ce893def0f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ce893def0f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Seems like a buzzword, or fad but it is actually how to be in right relationship to ourselves, our communities, and our world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Normalizes and embraces conflict in a community and allows for authenticity and deeper connections to be made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Conflict is natural and can give us information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rgbClr val="866642"/>
                </a:solidFill>
              </a:rPr>
              <a:t>Seeing conflict as an opportunity for innovation and connection changes our interactions</a:t>
            </a:r>
            <a:endParaRPr>
              <a:solidFill>
                <a:srgbClr val="866642"/>
              </a:solidFill>
            </a:endParaRPr>
          </a:p>
          <a:p>
            <a:pPr marL="914400" lvl="1" indent="-298450" algn="l" rtl="0">
              <a:lnSpc>
                <a:spcPct val="115000"/>
              </a:lnSpc>
              <a:spcBef>
                <a:spcPts val="0"/>
              </a:spcBef>
              <a:spcAft>
                <a:spcPts val="0"/>
              </a:spcAft>
              <a:buClr>
                <a:srgbClr val="866642"/>
              </a:buClr>
              <a:buSzPts val="1100"/>
              <a:buChar char="-"/>
            </a:pPr>
            <a:r>
              <a:rPr lang="en">
                <a:solidFill>
                  <a:srgbClr val="866642"/>
                </a:solidFill>
              </a:rPr>
              <a:t>Starts with reimagining what the goal is. Instead of trying to get to “I told you so”, we need to focus on healing harm, mitigating future harm and building community. </a:t>
            </a:r>
            <a:endParaRPr>
              <a:solidFill>
                <a:srgbClr val="866642"/>
              </a:solidFill>
            </a:endParaRPr>
          </a:p>
          <a:p>
            <a:pPr marL="457200" lvl="0" indent="-298450" algn="l" rtl="0">
              <a:spcBef>
                <a:spcPts val="0"/>
              </a:spcBef>
              <a:spcAft>
                <a:spcPts val="0"/>
              </a:spcAft>
              <a:buClr>
                <a:schemeClr val="dk1"/>
              </a:buClr>
              <a:buSzPts val="1100"/>
              <a:buChar char="-"/>
            </a:pPr>
            <a:r>
              <a:rPr lang="en">
                <a:solidFill>
                  <a:schemeClr val="dk1"/>
                </a:solidFill>
              </a:rPr>
              <a:t>Restorative justice highlights need for community to hold each other accountable without pushing each other out of community</a:t>
            </a:r>
            <a:r>
              <a:rPr lang="en"/>
              <a:t>.</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What led to the issue? How do we prevent it from happening again? How do we meet people’s needs?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Lens of strengths over weaknesses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Promotes healing and accountability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Constantly experimenting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Small communities (like summer camps) have the power to change the way the world sees relationships/justice today</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20292f2fd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20292f2fd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d88259b45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d88259b45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Restorative justice highlights need for community to hold each other accountable without pushing each other out of community. Beloved community is about accountability and safety without disposability.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No one is outside of beloved community, even the people who are hard to love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It’s how do you practice being in real community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If you love someone you will not allow them to continue to cause harm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Pauli Murray is a civil rights activist and pioneer in gender equity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Promise is not sustained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Are we coming closer to healing or further away?</a:t>
            </a:r>
            <a:endParaRPr>
              <a:solidFill>
                <a:schemeClr val="dk1"/>
              </a:solidFill>
            </a:endParaRPr>
          </a:p>
          <a:p>
            <a:pPr marL="0" lvl="0" indent="0" algn="l" rtl="0">
              <a:lnSpc>
                <a:spcPct val="115000"/>
              </a:lnSpc>
              <a:spcBef>
                <a:spcPts val="0"/>
              </a:spcBef>
              <a:spcAft>
                <a:spcPts val="0"/>
              </a:spcAft>
              <a:buNone/>
            </a:pPr>
            <a:endParaRPr>
              <a:solidFill>
                <a:schemeClr val="dk1"/>
              </a:solidFill>
              <a:highlight>
                <a:srgbClr val="F4CCCC"/>
              </a:highlight>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Agape (Greek) -- unconditional love for all of humanity, for all life on earth, and for all that exists in the cosmos</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 i="1">
                <a:solidFill>
                  <a:schemeClr val="dk1"/>
                </a:solidFill>
              </a:rPr>
              <a:t>See past people’s faults and see their humanity</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 i="1">
                <a:solidFill>
                  <a:schemeClr val="dk1"/>
                </a:solidFill>
              </a:rPr>
              <a:t>Not the same as other types of love</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 i="1">
                <a:solidFill>
                  <a:schemeClr val="dk1"/>
                </a:solidFill>
              </a:rPr>
              <a:t>Love with power, not giving up on anyone and holding everyone accountable to the values underlying Beloved Community.</a:t>
            </a:r>
            <a:endParaRPr i="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d8bfd58383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d8bfd5838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d8bfd58383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d8bfd5838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d8bfd58383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d8bfd5838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877898" y="3439120"/>
            <a:ext cx="3266103" cy="1704377"/>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5400000">
            <a:off x="7482705" y="-814914"/>
            <a:ext cx="846356" cy="2476185"/>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259925" y="-173374"/>
            <a:ext cx="3262071" cy="2463766"/>
          </a:xfrm>
          <a:custGeom>
            <a:avLst/>
            <a:gdLst/>
            <a:ahLst/>
            <a:cxnLst/>
            <a:rect l="l" t="t" r="r" b="b"/>
            <a:pathLst>
              <a:path w="121901" h="92069" extrusionOk="0">
                <a:moveTo>
                  <a:pt x="0" y="0"/>
                </a:moveTo>
                <a:cubicBezTo>
                  <a:pt x="0" y="13648"/>
                  <a:pt x="22976" y="20210"/>
                  <a:pt x="36519" y="18517"/>
                </a:cubicBezTo>
                <a:cubicBezTo>
                  <a:pt x="49137" y="16939"/>
                  <a:pt x="64408" y="8316"/>
                  <a:pt x="74581" y="15945"/>
                </a:cubicBezTo>
                <a:cubicBezTo>
                  <a:pt x="83415" y="22570"/>
                  <a:pt x="88066" y="34773"/>
                  <a:pt x="88982" y="45777"/>
                </a:cubicBezTo>
                <a:cubicBezTo>
                  <a:pt x="89767" y="55199"/>
                  <a:pt x="88049" y="65097"/>
                  <a:pt x="91040" y="74066"/>
                </a:cubicBezTo>
                <a:cubicBezTo>
                  <a:pt x="94807" y="85364"/>
                  <a:pt x="109992" y="92069"/>
                  <a:pt x="121901" y="92069"/>
                </a:cubicBezTo>
              </a:path>
            </a:pathLst>
          </a:custGeom>
          <a:noFill/>
          <a:ln w="9525" cap="flat" cmpd="sng">
            <a:solidFill>
              <a:schemeClr val="dk2"/>
            </a:solidFill>
            <a:prstDash val="solid"/>
            <a:round/>
            <a:headEnd type="none" w="med" len="med"/>
            <a:tailEnd type="none" w="med" len="med"/>
          </a:ln>
        </p:spPr>
      </p:sp>
      <p:sp>
        <p:nvSpPr>
          <p:cNvPr id="12" name="Google Shape;12;p2"/>
          <p:cNvSpPr/>
          <p:nvPr/>
        </p:nvSpPr>
        <p:spPr>
          <a:xfrm>
            <a:off x="4671225" y="4767538"/>
            <a:ext cx="2263125" cy="484750"/>
          </a:xfrm>
          <a:custGeom>
            <a:avLst/>
            <a:gdLst/>
            <a:ahLst/>
            <a:cxnLst/>
            <a:rect l="l" t="t" r="r" b="b"/>
            <a:pathLst>
              <a:path w="90525" h="19390" extrusionOk="0">
                <a:moveTo>
                  <a:pt x="90525" y="19390"/>
                </a:moveTo>
                <a:cubicBezTo>
                  <a:pt x="81647" y="1643"/>
                  <a:pt x="53638" y="-1586"/>
                  <a:pt x="33947" y="874"/>
                </a:cubicBezTo>
                <a:cubicBezTo>
                  <a:pt x="21316" y="2452"/>
                  <a:pt x="11381" y="12661"/>
                  <a:pt x="0" y="18362"/>
                </a:cubicBezTo>
              </a:path>
            </a:pathLst>
          </a:custGeom>
          <a:noFill/>
          <a:ln w="9525" cap="flat" cmpd="sng">
            <a:solidFill>
              <a:schemeClr val="dk2"/>
            </a:solidFill>
            <a:prstDash val="solid"/>
            <a:round/>
            <a:headEnd type="none" w="med" len="med"/>
            <a:tailEnd type="none" w="med" len="med"/>
          </a:ln>
        </p:spPr>
      </p:sp>
      <p:sp>
        <p:nvSpPr>
          <p:cNvPr id="13" name="Google Shape;13;p2"/>
          <p:cNvSpPr/>
          <p:nvPr/>
        </p:nvSpPr>
        <p:spPr>
          <a:xfrm>
            <a:off x="0" y="0"/>
            <a:ext cx="3381837" cy="2494588"/>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439700" y="1400913"/>
            <a:ext cx="6264600" cy="1905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5800">
                <a:latin typeface="Ubuntu"/>
                <a:ea typeface="Ubuntu"/>
                <a:cs typeface="Ubuntu"/>
                <a:sym typeface="Ubuntu"/>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2228550" y="3306388"/>
            <a:ext cx="4686900" cy="43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txBox="1">
            <a:spLocks noGrp="1"/>
          </p:cNvSpPr>
          <p:nvPr>
            <p:ph type="title" hasCustomPrompt="1"/>
          </p:nvPr>
        </p:nvSpPr>
        <p:spPr>
          <a:xfrm>
            <a:off x="1768238" y="1772700"/>
            <a:ext cx="5607600" cy="124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8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7" name="Google Shape;97;p11"/>
          <p:cNvSpPr txBox="1">
            <a:spLocks noGrp="1"/>
          </p:cNvSpPr>
          <p:nvPr>
            <p:ph type="body" idx="1"/>
          </p:nvPr>
        </p:nvSpPr>
        <p:spPr>
          <a:xfrm>
            <a:off x="1768163" y="3019500"/>
            <a:ext cx="5607600" cy="3513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98" name="Google Shape;98;p11"/>
          <p:cNvGrpSpPr/>
          <p:nvPr/>
        </p:nvGrpSpPr>
        <p:grpSpPr>
          <a:xfrm rot="5400000">
            <a:off x="3950826" y="-110859"/>
            <a:ext cx="1242340" cy="1464058"/>
            <a:chOff x="9635" y="1954525"/>
            <a:chExt cx="1192265" cy="1234450"/>
          </a:xfrm>
        </p:grpSpPr>
        <p:sp>
          <p:nvSpPr>
            <p:cNvPr id="99" name="Google Shape;99;p11"/>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1"/>
          <p:cNvSpPr/>
          <p:nvPr/>
        </p:nvSpPr>
        <p:spPr>
          <a:xfrm>
            <a:off x="27" y="0"/>
            <a:ext cx="530957" cy="155342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rot="8592908">
            <a:off x="-983903" y="3201634"/>
            <a:ext cx="3404056" cy="3151302"/>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rot="-9374510" flipH="1">
            <a:off x="7103457" y="-379184"/>
            <a:ext cx="3346907" cy="1637926"/>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7310924" y="3571651"/>
            <a:ext cx="1924502" cy="1592496"/>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a:off x="7117975" y="0"/>
            <a:ext cx="2026025" cy="2092925"/>
          </a:xfrm>
          <a:custGeom>
            <a:avLst/>
            <a:gdLst/>
            <a:ahLst/>
            <a:cxnLst/>
            <a:rect l="l" t="t" r="r" b="b"/>
            <a:pathLst>
              <a:path w="81041" h="83717" extrusionOk="0">
                <a:moveTo>
                  <a:pt x="81041" y="83717"/>
                </a:moveTo>
                <a:cubicBezTo>
                  <a:pt x="64671" y="83717"/>
                  <a:pt x="67829" y="52277"/>
                  <a:pt x="55047" y="42050"/>
                </a:cubicBezTo>
                <a:cubicBezTo>
                  <a:pt x="49571" y="37669"/>
                  <a:pt x="38513" y="37428"/>
                  <a:pt x="34022" y="42814"/>
                </a:cubicBezTo>
                <a:cubicBezTo>
                  <a:pt x="32961" y="44086"/>
                  <a:pt x="30940" y="46230"/>
                  <a:pt x="32111" y="47401"/>
                </a:cubicBezTo>
                <a:cubicBezTo>
                  <a:pt x="35498" y="50788"/>
                  <a:pt x="44131" y="45273"/>
                  <a:pt x="44726" y="40520"/>
                </a:cubicBezTo>
                <a:cubicBezTo>
                  <a:pt x="45882" y="31290"/>
                  <a:pt x="32021" y="26330"/>
                  <a:pt x="23701" y="22171"/>
                </a:cubicBezTo>
                <a:cubicBezTo>
                  <a:pt x="14024" y="17334"/>
                  <a:pt x="4838" y="9676"/>
                  <a:pt x="0" y="0"/>
                </a:cubicBezTo>
              </a:path>
            </a:pathLst>
          </a:custGeom>
          <a:noFill/>
          <a:ln w="9525" cap="flat" cmpd="sng">
            <a:solidFill>
              <a:schemeClr val="dk2"/>
            </a:solidFill>
            <a:prstDash val="solid"/>
            <a:round/>
            <a:headEnd type="none" w="med" len="med"/>
            <a:tailEnd type="none" w="med" len="med"/>
          </a:ln>
        </p:spPr>
      </p:sp>
      <p:sp>
        <p:nvSpPr>
          <p:cNvPr id="110" name="Google Shape;110;p11"/>
          <p:cNvSpPr/>
          <p:nvPr/>
        </p:nvSpPr>
        <p:spPr>
          <a:xfrm>
            <a:off x="25" y="2075775"/>
            <a:ext cx="3421325" cy="3067725"/>
          </a:xfrm>
          <a:custGeom>
            <a:avLst/>
            <a:gdLst/>
            <a:ahLst/>
            <a:cxnLst/>
            <a:rect l="l" t="t" r="r" b="b"/>
            <a:pathLst>
              <a:path w="136853" h="122709" extrusionOk="0">
                <a:moveTo>
                  <a:pt x="0" y="0"/>
                </a:moveTo>
                <a:cubicBezTo>
                  <a:pt x="832" y="4153"/>
                  <a:pt x="5514" y="6492"/>
                  <a:pt x="8792" y="9174"/>
                </a:cubicBezTo>
                <a:cubicBezTo>
                  <a:pt x="15560" y="14711"/>
                  <a:pt x="22571" y="20612"/>
                  <a:pt x="26759" y="28288"/>
                </a:cubicBezTo>
                <a:cubicBezTo>
                  <a:pt x="33398" y="40457"/>
                  <a:pt x="28783" y="59713"/>
                  <a:pt x="40139" y="67662"/>
                </a:cubicBezTo>
                <a:cubicBezTo>
                  <a:pt x="52731" y="76476"/>
                  <a:pt x="72457" y="68696"/>
                  <a:pt x="85247" y="77219"/>
                </a:cubicBezTo>
                <a:cubicBezTo>
                  <a:pt x="93752" y="82887"/>
                  <a:pt x="95573" y="95277"/>
                  <a:pt x="103213" y="102066"/>
                </a:cubicBezTo>
                <a:cubicBezTo>
                  <a:pt x="110325" y="108387"/>
                  <a:pt x="121814" y="107108"/>
                  <a:pt x="129972" y="112005"/>
                </a:cubicBezTo>
                <a:cubicBezTo>
                  <a:pt x="133609" y="114188"/>
                  <a:pt x="132830" y="121366"/>
                  <a:pt x="136853" y="122709"/>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12"/>
        <p:cNvGrpSpPr/>
        <p:nvPr/>
      </p:nvGrpSpPr>
      <p:grpSpPr>
        <a:xfrm>
          <a:off x="0" y="0"/>
          <a:ext cx="0" cy="0"/>
          <a:chOff x="0" y="0"/>
          <a:chExt cx="0" cy="0"/>
        </a:xfrm>
      </p:grpSpPr>
      <p:sp>
        <p:nvSpPr>
          <p:cNvPr id="113" name="Google Shape;113;p13"/>
          <p:cNvSpPr txBox="1">
            <a:spLocks noGrp="1"/>
          </p:cNvSpPr>
          <p:nvPr>
            <p:ph type="title" hasCustomPrompt="1"/>
          </p:nvPr>
        </p:nvSpPr>
        <p:spPr>
          <a:xfrm flipH="1">
            <a:off x="1852775" y="1078000"/>
            <a:ext cx="8508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14" name="Google Shape;114;p13"/>
          <p:cNvSpPr txBox="1">
            <a:spLocks noGrp="1"/>
          </p:cNvSpPr>
          <p:nvPr>
            <p:ph type="subTitle" idx="1"/>
          </p:nvPr>
        </p:nvSpPr>
        <p:spPr>
          <a:xfrm>
            <a:off x="1199975" y="2154938"/>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15" name="Google Shape;115;p13"/>
          <p:cNvSpPr txBox="1">
            <a:spLocks noGrp="1"/>
          </p:cNvSpPr>
          <p:nvPr>
            <p:ph type="subTitle" idx="2"/>
          </p:nvPr>
        </p:nvSpPr>
        <p:spPr>
          <a:xfrm>
            <a:off x="1199975" y="181203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16" name="Google Shape;116;p13"/>
          <p:cNvSpPr txBox="1">
            <a:spLocks noGrp="1"/>
          </p:cNvSpPr>
          <p:nvPr>
            <p:ph type="title" idx="3" hasCustomPrompt="1"/>
          </p:nvPr>
        </p:nvSpPr>
        <p:spPr>
          <a:xfrm flipH="1">
            <a:off x="4146588" y="2728650"/>
            <a:ext cx="8508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17" name="Google Shape;117;p13"/>
          <p:cNvSpPr txBox="1">
            <a:spLocks noGrp="1"/>
          </p:cNvSpPr>
          <p:nvPr>
            <p:ph type="subTitle" idx="4"/>
          </p:nvPr>
        </p:nvSpPr>
        <p:spPr>
          <a:xfrm>
            <a:off x="3493788" y="3804763"/>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18" name="Google Shape;118;p13"/>
          <p:cNvSpPr txBox="1">
            <a:spLocks noGrp="1"/>
          </p:cNvSpPr>
          <p:nvPr>
            <p:ph type="subTitle" idx="5"/>
          </p:nvPr>
        </p:nvSpPr>
        <p:spPr>
          <a:xfrm>
            <a:off x="3493788" y="3475513"/>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19" name="Google Shape;119;p13"/>
          <p:cNvSpPr txBox="1">
            <a:spLocks noGrp="1"/>
          </p:cNvSpPr>
          <p:nvPr>
            <p:ph type="title" idx="6" hasCustomPrompt="1"/>
          </p:nvPr>
        </p:nvSpPr>
        <p:spPr>
          <a:xfrm flipH="1">
            <a:off x="6440400" y="1078000"/>
            <a:ext cx="8508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20" name="Google Shape;120;p13"/>
          <p:cNvSpPr txBox="1">
            <a:spLocks noGrp="1"/>
          </p:cNvSpPr>
          <p:nvPr>
            <p:ph type="subTitle" idx="7"/>
          </p:nvPr>
        </p:nvSpPr>
        <p:spPr>
          <a:xfrm>
            <a:off x="5787600" y="2154938"/>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21" name="Google Shape;121;p13"/>
          <p:cNvSpPr txBox="1">
            <a:spLocks noGrp="1"/>
          </p:cNvSpPr>
          <p:nvPr>
            <p:ph type="subTitle" idx="8"/>
          </p:nvPr>
        </p:nvSpPr>
        <p:spPr>
          <a:xfrm>
            <a:off x="5787600" y="181203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22" name="Google Shape;122;p13"/>
          <p:cNvSpPr/>
          <p:nvPr/>
        </p:nvSpPr>
        <p:spPr>
          <a:xfrm rot="8592899">
            <a:off x="-686667" y="-845146"/>
            <a:ext cx="2156412" cy="1996296"/>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rot="5400000">
            <a:off x="7600022" y="-727758"/>
            <a:ext cx="816220" cy="2271737"/>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5787600" y="3543299"/>
            <a:ext cx="3356403" cy="1600216"/>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249625" y="-7300"/>
            <a:ext cx="903675" cy="2834824"/>
          </a:xfrm>
          <a:custGeom>
            <a:avLst/>
            <a:gdLst/>
            <a:ahLst/>
            <a:cxnLst/>
            <a:rect l="l" t="t" r="r" b="b"/>
            <a:pathLst>
              <a:path w="36147" h="85412" extrusionOk="0">
                <a:moveTo>
                  <a:pt x="0" y="0"/>
                </a:moveTo>
                <a:cubicBezTo>
                  <a:pt x="18570" y="4650"/>
                  <a:pt x="37121" y="56420"/>
                  <a:pt x="18073" y="54512"/>
                </a:cubicBezTo>
                <a:cubicBezTo>
                  <a:pt x="16893" y="54394"/>
                  <a:pt x="15046" y="52255"/>
                  <a:pt x="16033" y="51597"/>
                </a:cubicBezTo>
                <a:cubicBezTo>
                  <a:pt x="18616" y="49875"/>
                  <a:pt x="23389" y="52027"/>
                  <a:pt x="24778" y="54804"/>
                </a:cubicBezTo>
                <a:cubicBezTo>
                  <a:pt x="29645" y="64539"/>
                  <a:pt x="31280" y="75677"/>
                  <a:pt x="36147" y="85412"/>
                </a:cubicBezTo>
              </a:path>
            </a:pathLst>
          </a:custGeom>
          <a:noFill/>
          <a:ln w="9525" cap="flat" cmpd="sng">
            <a:solidFill>
              <a:schemeClr val="dk2"/>
            </a:solidFill>
            <a:prstDash val="solid"/>
            <a:round/>
            <a:headEnd type="none" w="med" len="med"/>
            <a:tailEnd type="none" w="med" len="med"/>
          </a:ln>
        </p:spPr>
      </p:sp>
      <p:grpSp>
        <p:nvGrpSpPr>
          <p:cNvPr id="126" name="Google Shape;126;p13"/>
          <p:cNvGrpSpPr/>
          <p:nvPr/>
        </p:nvGrpSpPr>
        <p:grpSpPr>
          <a:xfrm rot="5400000">
            <a:off x="4109853" y="-153796"/>
            <a:ext cx="934617" cy="1180258"/>
            <a:chOff x="9635" y="1954525"/>
            <a:chExt cx="1192265" cy="1234450"/>
          </a:xfrm>
        </p:grpSpPr>
        <p:sp>
          <p:nvSpPr>
            <p:cNvPr id="127" name="Google Shape;127;p13"/>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3"/>
          <p:cNvSpPr/>
          <p:nvPr/>
        </p:nvSpPr>
        <p:spPr>
          <a:xfrm>
            <a:off x="4" y="4322575"/>
            <a:ext cx="2703610" cy="83174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2835375" y="3411763"/>
            <a:ext cx="3473100" cy="37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14"/>
          <p:cNvSpPr txBox="1">
            <a:spLocks noGrp="1"/>
          </p:cNvSpPr>
          <p:nvPr>
            <p:ph type="subTitle" idx="1"/>
          </p:nvPr>
        </p:nvSpPr>
        <p:spPr>
          <a:xfrm>
            <a:off x="1552500" y="1358224"/>
            <a:ext cx="6039000" cy="205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14"/>
          <p:cNvSpPr/>
          <p:nvPr/>
        </p:nvSpPr>
        <p:spPr>
          <a:xfrm rot="-8592869" flipH="1">
            <a:off x="-1514864" y="-879434"/>
            <a:ext cx="2417983" cy="223844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flipH="1">
            <a:off x="-6468" y="2874800"/>
            <a:ext cx="2237070" cy="2283628"/>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6475" y="-42575"/>
            <a:ext cx="2618098" cy="2441724"/>
          </a:xfrm>
          <a:custGeom>
            <a:avLst/>
            <a:gdLst/>
            <a:ahLst/>
            <a:cxnLst/>
            <a:rect l="l" t="t" r="r" b="b"/>
            <a:pathLst>
              <a:path w="82884" h="78342" extrusionOk="0">
                <a:moveTo>
                  <a:pt x="0" y="78342"/>
                </a:moveTo>
                <a:cubicBezTo>
                  <a:pt x="6309" y="77082"/>
                  <a:pt x="7192" y="67460"/>
                  <a:pt x="9084" y="61311"/>
                </a:cubicBezTo>
                <a:cubicBezTo>
                  <a:pt x="11509" y="53432"/>
                  <a:pt x="15348" y="44977"/>
                  <a:pt x="22141" y="40307"/>
                </a:cubicBezTo>
                <a:cubicBezTo>
                  <a:pt x="26258" y="37477"/>
                  <a:pt x="30819" y="34768"/>
                  <a:pt x="35765" y="34062"/>
                </a:cubicBezTo>
                <a:cubicBezTo>
                  <a:pt x="44952" y="32750"/>
                  <a:pt x="55017" y="36496"/>
                  <a:pt x="63583" y="32926"/>
                </a:cubicBezTo>
                <a:cubicBezTo>
                  <a:pt x="75326" y="28032"/>
                  <a:pt x="82884" y="12722"/>
                  <a:pt x="82884" y="0"/>
                </a:cubicBezTo>
              </a:path>
            </a:pathLst>
          </a:custGeom>
          <a:noFill/>
          <a:ln w="9525" cap="flat" cmpd="sng">
            <a:solidFill>
              <a:schemeClr val="dk2"/>
            </a:solidFill>
            <a:prstDash val="solid"/>
            <a:round/>
            <a:headEnd type="none" w="med" len="med"/>
            <a:tailEnd type="none" w="med" len="med"/>
          </a:ln>
        </p:spPr>
      </p:sp>
      <p:sp>
        <p:nvSpPr>
          <p:cNvPr id="140" name="Google Shape;140;p14"/>
          <p:cNvSpPr/>
          <p:nvPr/>
        </p:nvSpPr>
        <p:spPr>
          <a:xfrm rot="5400000">
            <a:off x="7151711" y="-1205877"/>
            <a:ext cx="1014985" cy="296954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flipH="1">
            <a:off x="7111807" y="3635625"/>
            <a:ext cx="2032168" cy="1507889"/>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7881725" y="3882815"/>
            <a:ext cx="1262275" cy="1275600"/>
          </a:xfrm>
          <a:custGeom>
            <a:avLst/>
            <a:gdLst/>
            <a:ahLst/>
            <a:cxnLst/>
            <a:rect l="l" t="t" r="r" b="b"/>
            <a:pathLst>
              <a:path w="50491" h="51024" extrusionOk="0">
                <a:moveTo>
                  <a:pt x="50491" y="5757"/>
                </a:moveTo>
                <a:cubicBezTo>
                  <a:pt x="44361" y="13108"/>
                  <a:pt x="29901" y="18950"/>
                  <a:pt x="22634" y="12721"/>
                </a:cubicBezTo>
                <a:cubicBezTo>
                  <a:pt x="20024" y="10484"/>
                  <a:pt x="18482" y="5373"/>
                  <a:pt x="20544" y="2623"/>
                </a:cubicBezTo>
                <a:cubicBezTo>
                  <a:pt x="22376" y="180"/>
                  <a:pt x="27510" y="-998"/>
                  <a:pt x="29598" y="1230"/>
                </a:cubicBezTo>
                <a:cubicBezTo>
                  <a:pt x="35112" y="7112"/>
                  <a:pt x="35215" y="17708"/>
                  <a:pt x="32384" y="25257"/>
                </a:cubicBezTo>
                <a:cubicBezTo>
                  <a:pt x="27540" y="38173"/>
                  <a:pt x="13795" y="51024"/>
                  <a:pt x="0" y="51024"/>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8">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xfrm>
            <a:off x="1075625" y="2876397"/>
            <a:ext cx="3237600" cy="6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Raleway"/>
              <a:buNone/>
              <a:defRPr sz="5000" b="1"/>
            </a:lvl1pPr>
            <a:lvl2pPr lvl="1" algn="ctr" rtl="0">
              <a:spcBef>
                <a:spcPts val="0"/>
              </a:spcBef>
              <a:spcAft>
                <a:spcPts val="0"/>
              </a:spcAft>
              <a:buSzPts val="3600"/>
              <a:buFont typeface="Raleway"/>
              <a:buNone/>
              <a:defRPr sz="3600">
                <a:latin typeface="Raleway"/>
                <a:ea typeface="Raleway"/>
                <a:cs typeface="Raleway"/>
                <a:sym typeface="Raleway"/>
              </a:defRPr>
            </a:lvl2pPr>
            <a:lvl3pPr lvl="2" algn="ctr" rtl="0">
              <a:spcBef>
                <a:spcPts val="0"/>
              </a:spcBef>
              <a:spcAft>
                <a:spcPts val="0"/>
              </a:spcAft>
              <a:buSzPts val="3600"/>
              <a:buFont typeface="Raleway"/>
              <a:buNone/>
              <a:defRPr sz="3600">
                <a:latin typeface="Raleway"/>
                <a:ea typeface="Raleway"/>
                <a:cs typeface="Raleway"/>
                <a:sym typeface="Raleway"/>
              </a:defRPr>
            </a:lvl3pPr>
            <a:lvl4pPr lvl="3" algn="ctr" rtl="0">
              <a:spcBef>
                <a:spcPts val="0"/>
              </a:spcBef>
              <a:spcAft>
                <a:spcPts val="0"/>
              </a:spcAft>
              <a:buSzPts val="3600"/>
              <a:buFont typeface="Raleway"/>
              <a:buNone/>
              <a:defRPr sz="3600">
                <a:latin typeface="Raleway"/>
                <a:ea typeface="Raleway"/>
                <a:cs typeface="Raleway"/>
                <a:sym typeface="Raleway"/>
              </a:defRPr>
            </a:lvl4pPr>
            <a:lvl5pPr lvl="4" algn="ctr" rtl="0">
              <a:spcBef>
                <a:spcPts val="0"/>
              </a:spcBef>
              <a:spcAft>
                <a:spcPts val="0"/>
              </a:spcAft>
              <a:buSzPts val="3600"/>
              <a:buFont typeface="Raleway"/>
              <a:buNone/>
              <a:defRPr sz="3600">
                <a:latin typeface="Raleway"/>
                <a:ea typeface="Raleway"/>
                <a:cs typeface="Raleway"/>
                <a:sym typeface="Raleway"/>
              </a:defRPr>
            </a:lvl5pPr>
            <a:lvl6pPr lvl="5" algn="ctr" rtl="0">
              <a:spcBef>
                <a:spcPts val="0"/>
              </a:spcBef>
              <a:spcAft>
                <a:spcPts val="0"/>
              </a:spcAft>
              <a:buSzPts val="3600"/>
              <a:buFont typeface="Raleway"/>
              <a:buNone/>
              <a:defRPr sz="3600">
                <a:latin typeface="Raleway"/>
                <a:ea typeface="Raleway"/>
                <a:cs typeface="Raleway"/>
                <a:sym typeface="Raleway"/>
              </a:defRPr>
            </a:lvl6pPr>
            <a:lvl7pPr lvl="6" algn="ctr" rtl="0">
              <a:spcBef>
                <a:spcPts val="0"/>
              </a:spcBef>
              <a:spcAft>
                <a:spcPts val="0"/>
              </a:spcAft>
              <a:buSzPts val="3600"/>
              <a:buFont typeface="Raleway"/>
              <a:buNone/>
              <a:defRPr sz="3600">
                <a:latin typeface="Raleway"/>
                <a:ea typeface="Raleway"/>
                <a:cs typeface="Raleway"/>
                <a:sym typeface="Raleway"/>
              </a:defRPr>
            </a:lvl7pPr>
            <a:lvl8pPr lvl="7" algn="ctr" rtl="0">
              <a:spcBef>
                <a:spcPts val="0"/>
              </a:spcBef>
              <a:spcAft>
                <a:spcPts val="0"/>
              </a:spcAft>
              <a:buSzPts val="3600"/>
              <a:buFont typeface="Raleway"/>
              <a:buNone/>
              <a:defRPr sz="3600">
                <a:latin typeface="Raleway"/>
                <a:ea typeface="Raleway"/>
                <a:cs typeface="Raleway"/>
                <a:sym typeface="Raleway"/>
              </a:defRPr>
            </a:lvl8pPr>
            <a:lvl9pPr lvl="8" algn="ctr" rtl="0">
              <a:spcBef>
                <a:spcPts val="0"/>
              </a:spcBef>
              <a:spcAft>
                <a:spcPts val="0"/>
              </a:spcAft>
              <a:buSzPts val="3600"/>
              <a:buFont typeface="Raleway"/>
              <a:buNone/>
              <a:defRPr sz="3600">
                <a:latin typeface="Raleway"/>
                <a:ea typeface="Raleway"/>
                <a:cs typeface="Raleway"/>
                <a:sym typeface="Raleway"/>
              </a:defRPr>
            </a:lvl9pPr>
          </a:lstStyle>
          <a:p>
            <a:endParaRPr/>
          </a:p>
        </p:txBody>
      </p:sp>
      <p:sp>
        <p:nvSpPr>
          <p:cNvPr id="145" name="Google Shape;145;p15"/>
          <p:cNvSpPr txBox="1">
            <a:spLocks noGrp="1"/>
          </p:cNvSpPr>
          <p:nvPr>
            <p:ph type="title" idx="2" hasCustomPrompt="1"/>
          </p:nvPr>
        </p:nvSpPr>
        <p:spPr>
          <a:xfrm>
            <a:off x="1858025" y="1150840"/>
            <a:ext cx="1672800" cy="12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700"/>
              <a:buNone/>
              <a:defRPr sz="8000" b="1"/>
            </a:lvl1pPr>
            <a:lvl2pPr lvl="1" algn="ctr" rtl="0">
              <a:spcBef>
                <a:spcPts val="0"/>
              </a:spcBef>
              <a:spcAft>
                <a:spcPts val="0"/>
              </a:spcAft>
              <a:buSzPts val="5700"/>
              <a:buNone/>
              <a:defRPr sz="5700"/>
            </a:lvl2pPr>
            <a:lvl3pPr lvl="2" algn="ctr" rtl="0">
              <a:spcBef>
                <a:spcPts val="0"/>
              </a:spcBef>
              <a:spcAft>
                <a:spcPts val="0"/>
              </a:spcAft>
              <a:buSzPts val="5700"/>
              <a:buNone/>
              <a:defRPr sz="5700"/>
            </a:lvl3pPr>
            <a:lvl4pPr lvl="3" algn="ctr" rtl="0">
              <a:spcBef>
                <a:spcPts val="0"/>
              </a:spcBef>
              <a:spcAft>
                <a:spcPts val="0"/>
              </a:spcAft>
              <a:buSzPts val="5700"/>
              <a:buNone/>
              <a:defRPr sz="5700"/>
            </a:lvl4pPr>
            <a:lvl5pPr lvl="4" algn="ctr" rtl="0">
              <a:spcBef>
                <a:spcPts val="0"/>
              </a:spcBef>
              <a:spcAft>
                <a:spcPts val="0"/>
              </a:spcAft>
              <a:buSzPts val="5700"/>
              <a:buNone/>
              <a:defRPr sz="5700"/>
            </a:lvl5pPr>
            <a:lvl6pPr lvl="5" algn="ctr" rtl="0">
              <a:spcBef>
                <a:spcPts val="0"/>
              </a:spcBef>
              <a:spcAft>
                <a:spcPts val="0"/>
              </a:spcAft>
              <a:buSzPts val="5700"/>
              <a:buNone/>
              <a:defRPr sz="5700"/>
            </a:lvl6pPr>
            <a:lvl7pPr lvl="6" algn="ctr" rtl="0">
              <a:spcBef>
                <a:spcPts val="0"/>
              </a:spcBef>
              <a:spcAft>
                <a:spcPts val="0"/>
              </a:spcAft>
              <a:buSzPts val="5700"/>
              <a:buNone/>
              <a:defRPr sz="5700"/>
            </a:lvl7pPr>
            <a:lvl8pPr lvl="7" algn="ctr" rtl="0">
              <a:spcBef>
                <a:spcPts val="0"/>
              </a:spcBef>
              <a:spcAft>
                <a:spcPts val="0"/>
              </a:spcAft>
              <a:buSzPts val="5700"/>
              <a:buNone/>
              <a:defRPr sz="5700"/>
            </a:lvl8pPr>
            <a:lvl9pPr lvl="8" algn="ctr" rtl="0">
              <a:spcBef>
                <a:spcPts val="0"/>
              </a:spcBef>
              <a:spcAft>
                <a:spcPts val="0"/>
              </a:spcAft>
              <a:buSzPts val="5700"/>
              <a:buNone/>
              <a:defRPr sz="5700"/>
            </a:lvl9pPr>
          </a:lstStyle>
          <a:p>
            <a:r>
              <a:t>xx%</a:t>
            </a:r>
          </a:p>
        </p:txBody>
      </p:sp>
      <p:sp>
        <p:nvSpPr>
          <p:cNvPr id="146" name="Google Shape;146;p15"/>
          <p:cNvSpPr txBox="1">
            <a:spLocks noGrp="1"/>
          </p:cNvSpPr>
          <p:nvPr>
            <p:ph type="subTitle" idx="1"/>
          </p:nvPr>
        </p:nvSpPr>
        <p:spPr>
          <a:xfrm>
            <a:off x="1279175" y="3633800"/>
            <a:ext cx="2830500" cy="644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00"/>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47" name="Google Shape;147;p15"/>
          <p:cNvSpPr/>
          <p:nvPr/>
        </p:nvSpPr>
        <p:spPr>
          <a:xfrm rot="10800000">
            <a:off x="6666289" y="-14136"/>
            <a:ext cx="2492736" cy="2499885"/>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rot="10800000" flipH="1">
            <a:off x="0" y="1195150"/>
            <a:ext cx="874526" cy="3993125"/>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rot="10800000">
            <a:off x="5889543" y="3163664"/>
            <a:ext cx="3269482" cy="1994761"/>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8191700" y="1871425"/>
            <a:ext cx="1020775" cy="3360025"/>
          </a:xfrm>
          <a:custGeom>
            <a:avLst/>
            <a:gdLst/>
            <a:ahLst/>
            <a:cxnLst/>
            <a:rect l="l" t="t" r="r" b="b"/>
            <a:pathLst>
              <a:path w="40831" h="134401" extrusionOk="0">
                <a:moveTo>
                  <a:pt x="40831" y="0"/>
                </a:moveTo>
                <a:cubicBezTo>
                  <a:pt x="39917" y="2743"/>
                  <a:pt x="36714" y="4102"/>
                  <a:pt x="35047" y="6464"/>
                </a:cubicBezTo>
                <a:cubicBezTo>
                  <a:pt x="31670" y="11248"/>
                  <a:pt x="29495" y="17013"/>
                  <a:pt x="28582" y="22797"/>
                </a:cubicBezTo>
                <a:cubicBezTo>
                  <a:pt x="24675" y="47563"/>
                  <a:pt x="33475" y="73805"/>
                  <a:pt x="26880" y="97994"/>
                </a:cubicBezTo>
                <a:cubicBezTo>
                  <a:pt x="24511" y="106683"/>
                  <a:pt x="19298" y="114763"/>
                  <a:pt x="12930" y="121131"/>
                </a:cubicBezTo>
                <a:cubicBezTo>
                  <a:pt x="8563" y="125498"/>
                  <a:pt x="1951" y="128541"/>
                  <a:pt x="0" y="134401"/>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2">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3" name="Google Shape;153;p16"/>
          <p:cNvSpPr/>
          <p:nvPr/>
        </p:nvSpPr>
        <p:spPr>
          <a:xfrm rot="-5400000">
            <a:off x="520282" y="3750064"/>
            <a:ext cx="596404" cy="2190469"/>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rot="10800000" flipH="1">
            <a:off x="-796825" y="-37897"/>
            <a:ext cx="1873438" cy="86692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16"/>
          <p:cNvGrpSpPr/>
          <p:nvPr/>
        </p:nvGrpSpPr>
        <p:grpSpPr>
          <a:xfrm rot="10800000" flipH="1">
            <a:off x="-25804" y="1986946"/>
            <a:ext cx="383552" cy="1169642"/>
            <a:chOff x="9635" y="1954525"/>
            <a:chExt cx="1192265" cy="1234450"/>
          </a:xfrm>
        </p:grpSpPr>
        <p:sp>
          <p:nvSpPr>
            <p:cNvPr id="156" name="Google Shape;156;p16"/>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16"/>
          <p:cNvSpPr/>
          <p:nvPr/>
        </p:nvSpPr>
        <p:spPr>
          <a:xfrm rot="-5400000">
            <a:off x="7392066" y="512563"/>
            <a:ext cx="2302402" cy="1201480"/>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2_1">
    <p:spTree>
      <p:nvGrpSpPr>
        <p:cNvPr id="1" name="Shape 163"/>
        <p:cNvGrpSpPr/>
        <p:nvPr/>
      </p:nvGrpSpPr>
      <p:grpSpPr>
        <a:xfrm>
          <a:off x="0" y="0"/>
          <a:ext cx="0" cy="0"/>
          <a:chOff x="0" y="0"/>
          <a:chExt cx="0" cy="0"/>
        </a:xfrm>
      </p:grpSpPr>
      <p:sp>
        <p:nvSpPr>
          <p:cNvPr id="164" name="Google Shape;164;p17"/>
          <p:cNvSpPr/>
          <p:nvPr/>
        </p:nvSpPr>
        <p:spPr>
          <a:xfrm>
            <a:off x="-763125" y="4097375"/>
            <a:ext cx="1563330" cy="120586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10800000">
            <a:off x="-810393" y="-175748"/>
            <a:ext cx="3057037" cy="1461123"/>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79425" y="-66900"/>
            <a:ext cx="1795125" cy="2527734"/>
          </a:xfrm>
          <a:custGeom>
            <a:avLst/>
            <a:gdLst/>
            <a:ahLst/>
            <a:cxnLst/>
            <a:rect l="l" t="t" r="r" b="b"/>
            <a:pathLst>
              <a:path w="71805" h="102493" extrusionOk="0">
                <a:moveTo>
                  <a:pt x="0" y="102493"/>
                </a:moveTo>
                <a:cubicBezTo>
                  <a:pt x="10315" y="93896"/>
                  <a:pt x="23571" y="85180"/>
                  <a:pt x="26384" y="72050"/>
                </a:cubicBezTo>
                <a:cubicBezTo>
                  <a:pt x="29346" y="58224"/>
                  <a:pt x="22408" y="40799"/>
                  <a:pt x="31458" y="29936"/>
                </a:cubicBezTo>
                <a:cubicBezTo>
                  <a:pt x="36363" y="24048"/>
                  <a:pt x="45766" y="24422"/>
                  <a:pt x="52769" y="21310"/>
                </a:cubicBezTo>
                <a:cubicBezTo>
                  <a:pt x="61319" y="17511"/>
                  <a:pt x="75216" y="8370"/>
                  <a:pt x="71035" y="0"/>
                </a:cubicBezTo>
              </a:path>
            </a:pathLst>
          </a:custGeom>
          <a:noFill/>
          <a:ln w="9525" cap="flat" cmpd="sng">
            <a:solidFill>
              <a:schemeClr val="dk2"/>
            </a:solidFill>
            <a:prstDash val="solid"/>
            <a:round/>
            <a:headEnd type="none" w="med" len="med"/>
            <a:tailEnd type="none" w="med" len="med"/>
          </a:ln>
        </p:spPr>
      </p:sp>
      <p:sp>
        <p:nvSpPr>
          <p:cNvPr id="167" name="Google Shape;167;p17"/>
          <p:cNvSpPr/>
          <p:nvPr/>
        </p:nvSpPr>
        <p:spPr>
          <a:xfrm rot="-5400000">
            <a:off x="7798784" y="3746545"/>
            <a:ext cx="1864419" cy="929489"/>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8328075" y="2841225"/>
            <a:ext cx="847725" cy="2343169"/>
          </a:xfrm>
          <a:custGeom>
            <a:avLst/>
            <a:gdLst/>
            <a:ahLst/>
            <a:cxnLst/>
            <a:rect l="l" t="t" r="r" b="b"/>
            <a:pathLst>
              <a:path w="33909" h="91103" extrusionOk="0">
                <a:moveTo>
                  <a:pt x="0" y="90920"/>
                </a:moveTo>
                <a:cubicBezTo>
                  <a:pt x="3654" y="91652"/>
                  <a:pt x="7026" y="87408"/>
                  <a:pt x="8943" y="84213"/>
                </a:cubicBezTo>
                <a:cubicBezTo>
                  <a:pt x="13660" y="76350"/>
                  <a:pt x="18161" y="68115"/>
                  <a:pt x="20494" y="59247"/>
                </a:cubicBezTo>
                <a:cubicBezTo>
                  <a:pt x="24051" y="45729"/>
                  <a:pt x="6672" y="32192"/>
                  <a:pt x="10061" y="18631"/>
                </a:cubicBezTo>
                <a:cubicBezTo>
                  <a:pt x="12507" y="8844"/>
                  <a:pt x="23821" y="0"/>
                  <a:pt x="33909" y="0"/>
                </a:cubicBezTo>
              </a:path>
            </a:pathLst>
          </a:custGeom>
          <a:noFill/>
          <a:ln w="9525" cap="flat" cmpd="sng">
            <a:solidFill>
              <a:schemeClr val="dk2"/>
            </a:solidFill>
            <a:prstDash val="solid"/>
            <a:round/>
            <a:headEnd type="none" w="med" len="med"/>
            <a:tailEnd type="none" w="med" len="med"/>
          </a:ln>
        </p:spPr>
      </p:sp>
      <p:sp>
        <p:nvSpPr>
          <p:cNvPr id="169" name="Google Shape;169;p17"/>
          <p:cNvSpPr/>
          <p:nvPr/>
        </p:nvSpPr>
        <p:spPr>
          <a:xfrm rot="10800000">
            <a:off x="7566799" y="-23396"/>
            <a:ext cx="2370301" cy="109539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USTOM_2_1_1">
    <p:spTree>
      <p:nvGrpSpPr>
        <p:cNvPr id="1" name="Shape 171"/>
        <p:cNvGrpSpPr/>
        <p:nvPr/>
      </p:nvGrpSpPr>
      <p:grpSpPr>
        <a:xfrm>
          <a:off x="0" y="0"/>
          <a:ext cx="0" cy="0"/>
          <a:chOff x="0" y="0"/>
          <a:chExt cx="0" cy="0"/>
        </a:xfrm>
      </p:grpSpPr>
      <p:sp>
        <p:nvSpPr>
          <p:cNvPr id="172" name="Google Shape;172;p18"/>
          <p:cNvSpPr/>
          <p:nvPr/>
        </p:nvSpPr>
        <p:spPr>
          <a:xfrm rot="-9606541" flipH="1">
            <a:off x="8200382" y="-594643"/>
            <a:ext cx="2433195" cy="2252491"/>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rot="-9374510" flipH="1">
            <a:off x="-1579368" y="-394384"/>
            <a:ext cx="3346907" cy="1637926"/>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rot="8592899">
            <a:off x="-747317" y="3613754"/>
            <a:ext cx="2156412" cy="1996296"/>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a:off x="0" y="4336567"/>
            <a:ext cx="1689850" cy="850475"/>
          </a:xfrm>
          <a:custGeom>
            <a:avLst/>
            <a:gdLst/>
            <a:ahLst/>
            <a:cxnLst/>
            <a:rect l="l" t="t" r="r" b="b"/>
            <a:pathLst>
              <a:path w="67594" h="34019" extrusionOk="0">
                <a:moveTo>
                  <a:pt x="0" y="33753"/>
                </a:moveTo>
                <a:cubicBezTo>
                  <a:pt x="9183" y="35590"/>
                  <a:pt x="19147" y="25045"/>
                  <a:pt x="21838" y="16075"/>
                </a:cubicBezTo>
                <a:cubicBezTo>
                  <a:pt x="22835" y="12750"/>
                  <a:pt x="23271" y="9024"/>
                  <a:pt x="22358" y="5675"/>
                </a:cubicBezTo>
                <a:cubicBezTo>
                  <a:pt x="21316" y="1855"/>
                  <a:pt x="14239" y="-1804"/>
                  <a:pt x="11439" y="996"/>
                </a:cubicBezTo>
                <a:cubicBezTo>
                  <a:pt x="9179" y="3256"/>
                  <a:pt x="7773" y="7580"/>
                  <a:pt x="9359" y="10355"/>
                </a:cubicBezTo>
                <a:cubicBezTo>
                  <a:pt x="11529" y="14153"/>
                  <a:pt x="16195" y="16065"/>
                  <a:pt x="20278" y="17635"/>
                </a:cubicBezTo>
                <a:cubicBezTo>
                  <a:pt x="35002" y="23298"/>
                  <a:pt x="52125" y="19690"/>
                  <a:pt x="67594" y="16595"/>
                </a:cubicBezTo>
              </a:path>
            </a:pathLst>
          </a:custGeom>
          <a:noFill/>
          <a:ln w="9525" cap="flat" cmpd="sng">
            <a:solidFill>
              <a:schemeClr val="dk2"/>
            </a:solidFill>
            <a:prstDash val="solid"/>
            <a:round/>
            <a:headEnd type="none" w="med" len="med"/>
            <a:tailEnd type="none" w="med" len="med"/>
          </a:ln>
        </p:spPr>
      </p:sp>
      <p:sp>
        <p:nvSpPr>
          <p:cNvPr id="176" name="Google Shape;176;p18"/>
          <p:cNvSpPr/>
          <p:nvPr/>
        </p:nvSpPr>
        <p:spPr>
          <a:xfrm rot="5400000" flipH="1">
            <a:off x="7543780" y="3543280"/>
            <a:ext cx="976748" cy="222369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7783375" y="-42525"/>
            <a:ext cx="1378050" cy="2135100"/>
          </a:xfrm>
          <a:custGeom>
            <a:avLst/>
            <a:gdLst/>
            <a:ahLst/>
            <a:cxnLst/>
            <a:rect l="l" t="t" r="r" b="b"/>
            <a:pathLst>
              <a:path w="55122" h="85404" extrusionOk="0">
                <a:moveTo>
                  <a:pt x="55122" y="85404"/>
                </a:moveTo>
                <a:cubicBezTo>
                  <a:pt x="49055" y="80550"/>
                  <a:pt x="43293" y="73701"/>
                  <a:pt x="42192" y="66010"/>
                </a:cubicBezTo>
                <a:cubicBezTo>
                  <a:pt x="40688" y="55506"/>
                  <a:pt x="42031" y="43705"/>
                  <a:pt x="36408" y="34706"/>
                </a:cubicBezTo>
                <a:cubicBezTo>
                  <a:pt x="27523" y="20487"/>
                  <a:pt x="0" y="16767"/>
                  <a:pt x="0" y="0"/>
                </a:cubicBezTo>
              </a:path>
            </a:pathLst>
          </a:custGeom>
          <a:noFill/>
          <a:ln w="9525" cap="flat" cmpd="sng">
            <a:solidFill>
              <a:schemeClr val="dk2"/>
            </a:solidFill>
            <a:prstDash val="solid"/>
            <a:round/>
            <a:headEnd type="none" w="med" len="med"/>
            <a:tailEnd type="none" w="med" len="med"/>
          </a:ln>
        </p:spPr>
      </p:sp>
      <p:sp>
        <p:nvSpPr>
          <p:cNvPr id="178" name="Google Shape;178;p18"/>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CUSTOM_2_1_1_1">
    <p:spTree>
      <p:nvGrpSpPr>
        <p:cNvPr id="1" name="Shape 179"/>
        <p:cNvGrpSpPr/>
        <p:nvPr/>
      </p:nvGrpSpPr>
      <p:grpSpPr>
        <a:xfrm>
          <a:off x="0" y="0"/>
          <a:ext cx="0" cy="0"/>
          <a:chOff x="0" y="0"/>
          <a:chExt cx="0" cy="0"/>
        </a:xfrm>
      </p:grpSpPr>
      <p:sp>
        <p:nvSpPr>
          <p:cNvPr id="180" name="Google Shape;180;p19"/>
          <p:cNvSpPr/>
          <p:nvPr/>
        </p:nvSpPr>
        <p:spPr>
          <a:xfrm rot="-789410" flipH="1">
            <a:off x="-1128973" y="-332487"/>
            <a:ext cx="2156642" cy="1996510"/>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a:off x="-832312" y="3584303"/>
            <a:ext cx="1563330" cy="1566569"/>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rot="5400000" flipH="1">
            <a:off x="7778164" y="3798316"/>
            <a:ext cx="695830" cy="203579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7945425" y="3701850"/>
            <a:ext cx="1223000" cy="1510275"/>
          </a:xfrm>
          <a:custGeom>
            <a:avLst/>
            <a:gdLst/>
            <a:ahLst/>
            <a:cxnLst/>
            <a:rect l="l" t="t" r="r" b="b"/>
            <a:pathLst>
              <a:path w="48920" h="60411" extrusionOk="0">
                <a:moveTo>
                  <a:pt x="0" y="60411"/>
                </a:moveTo>
                <a:cubicBezTo>
                  <a:pt x="5427" y="47750"/>
                  <a:pt x="22133" y="43002"/>
                  <a:pt x="29221" y="31191"/>
                </a:cubicBezTo>
                <a:cubicBezTo>
                  <a:pt x="32379" y="25927"/>
                  <a:pt x="30891" y="18956"/>
                  <a:pt x="32832" y="13133"/>
                </a:cubicBezTo>
                <a:cubicBezTo>
                  <a:pt x="35021" y="6566"/>
                  <a:pt x="41997" y="0"/>
                  <a:pt x="48920" y="0"/>
                </a:cubicBezTo>
              </a:path>
            </a:pathLst>
          </a:custGeom>
          <a:noFill/>
          <a:ln w="9525" cap="flat" cmpd="sng">
            <a:solidFill>
              <a:schemeClr val="dk2"/>
            </a:solidFill>
            <a:prstDash val="solid"/>
            <a:round/>
            <a:headEnd type="none" w="med" len="med"/>
            <a:tailEnd type="none" w="med" len="med"/>
          </a:ln>
        </p:spPr>
      </p:sp>
      <p:sp>
        <p:nvSpPr>
          <p:cNvPr id="184" name="Google Shape;184;p19"/>
          <p:cNvSpPr/>
          <p:nvPr/>
        </p:nvSpPr>
        <p:spPr>
          <a:xfrm flipH="1">
            <a:off x="7559686" y="0"/>
            <a:ext cx="1584314" cy="2152166"/>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6">
  <p:cSld name="CUSTOM_2_1_1_1_1">
    <p:spTree>
      <p:nvGrpSpPr>
        <p:cNvPr id="1" name="Shape 186"/>
        <p:cNvGrpSpPr/>
        <p:nvPr/>
      </p:nvGrpSpPr>
      <p:grpSpPr>
        <a:xfrm>
          <a:off x="0" y="0"/>
          <a:ext cx="0" cy="0"/>
          <a:chOff x="0" y="0"/>
          <a:chExt cx="0" cy="0"/>
        </a:xfrm>
      </p:grpSpPr>
      <p:sp>
        <p:nvSpPr>
          <p:cNvPr id="187" name="Google Shape;187;p20"/>
          <p:cNvSpPr/>
          <p:nvPr/>
        </p:nvSpPr>
        <p:spPr>
          <a:xfrm>
            <a:off x="11" y="0"/>
            <a:ext cx="1584314" cy="2152166"/>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flipH="1">
            <a:off x="-7" y="3307850"/>
            <a:ext cx="1753132" cy="1856265"/>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rot="10800000">
            <a:off x="8448164" y="3128340"/>
            <a:ext cx="695830" cy="203579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0" y="3610325"/>
            <a:ext cx="1584370" cy="1601798"/>
          </a:xfrm>
          <a:custGeom>
            <a:avLst/>
            <a:gdLst/>
            <a:ahLst/>
            <a:cxnLst/>
            <a:rect l="l" t="t" r="r" b="b"/>
            <a:pathLst>
              <a:path w="74858" h="72210" extrusionOk="0">
                <a:moveTo>
                  <a:pt x="0" y="11630"/>
                </a:moveTo>
                <a:cubicBezTo>
                  <a:pt x="15265" y="14179"/>
                  <a:pt x="34691" y="-7847"/>
                  <a:pt x="45637" y="3094"/>
                </a:cubicBezTo>
                <a:cubicBezTo>
                  <a:pt x="58578" y="16030"/>
                  <a:pt x="39422" y="39982"/>
                  <a:pt x="43010" y="57924"/>
                </a:cubicBezTo>
                <a:cubicBezTo>
                  <a:pt x="45262" y="69184"/>
                  <a:pt x="63963" y="74685"/>
                  <a:pt x="74858" y="71057"/>
                </a:cubicBezTo>
              </a:path>
            </a:pathLst>
          </a:custGeom>
          <a:noFill/>
          <a:ln w="9525" cap="flat" cmpd="sng">
            <a:solidFill>
              <a:schemeClr val="dk2"/>
            </a:solidFill>
            <a:prstDash val="solid"/>
            <a:round/>
            <a:headEnd type="none" w="med" len="med"/>
            <a:tailEnd type="none" w="med" len="med"/>
          </a:ln>
        </p:spPr>
      </p:sp>
      <p:sp>
        <p:nvSpPr>
          <p:cNvPr id="191" name="Google Shape;191;p20"/>
          <p:cNvSpPr/>
          <p:nvPr/>
        </p:nvSpPr>
        <p:spPr>
          <a:xfrm rot="-484257">
            <a:off x="8827632" y="1461570"/>
            <a:ext cx="409327" cy="1239431"/>
          </a:xfrm>
          <a:custGeom>
            <a:avLst/>
            <a:gdLst/>
            <a:ahLst/>
            <a:cxnLst/>
            <a:rect l="l" t="t" r="r" b="b"/>
            <a:pathLst>
              <a:path w="16373" h="49577" extrusionOk="0">
                <a:moveTo>
                  <a:pt x="12761" y="49577"/>
                </a:moveTo>
                <a:cubicBezTo>
                  <a:pt x="5355" y="49577"/>
                  <a:pt x="-1381" y="38408"/>
                  <a:pt x="285" y="31191"/>
                </a:cubicBezTo>
                <a:cubicBezTo>
                  <a:pt x="1688" y="25112"/>
                  <a:pt x="10659" y="22554"/>
                  <a:pt x="11776" y="16416"/>
                </a:cubicBezTo>
                <a:cubicBezTo>
                  <a:pt x="12793" y="10825"/>
                  <a:pt x="11646" y="3153"/>
                  <a:pt x="16373" y="0"/>
                </a:cubicBezTo>
              </a:path>
            </a:pathLst>
          </a:custGeom>
          <a:noFill/>
          <a:ln w="9525" cap="flat" cmpd="sng">
            <a:solidFill>
              <a:schemeClr val="dk2"/>
            </a:solidFill>
            <a:prstDash val="solid"/>
            <a:round/>
            <a:headEnd type="none" w="med" len="med"/>
            <a:tailEnd type="none" w="med" len="med"/>
          </a:ln>
        </p:spPr>
      </p:sp>
      <p:sp>
        <p:nvSpPr>
          <p:cNvPr id="192" name="Google Shape;192;p20"/>
          <p:cNvSpPr/>
          <p:nvPr/>
        </p:nvSpPr>
        <p:spPr>
          <a:xfrm rot="10800000" flipH="1">
            <a:off x="6997472" y="-12"/>
            <a:ext cx="2198971" cy="1034240"/>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rot="10800000" flipH="1">
            <a:off x="-783100" y="-241538"/>
            <a:ext cx="2361725" cy="857388"/>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rot="5400000">
            <a:off x="4170972" y="-214781"/>
            <a:ext cx="844243" cy="1211860"/>
            <a:chOff x="9635" y="1954525"/>
            <a:chExt cx="1192265" cy="1234450"/>
          </a:xfrm>
        </p:grpSpPr>
        <p:sp>
          <p:nvSpPr>
            <p:cNvPr id="19" name="Google Shape;19;p3"/>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p:nvPr/>
        </p:nvSpPr>
        <p:spPr>
          <a:xfrm rot="10800000">
            <a:off x="6318677" y="-19"/>
            <a:ext cx="2825323" cy="1077843"/>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502488" y="4080524"/>
            <a:ext cx="2641512" cy="1077872"/>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5950" y="-30975"/>
            <a:ext cx="1672772" cy="2917909"/>
          </a:xfrm>
          <a:custGeom>
            <a:avLst/>
            <a:gdLst/>
            <a:ahLst/>
            <a:cxnLst/>
            <a:rect l="l" t="t" r="r" b="b"/>
            <a:pathLst>
              <a:path w="89934" h="179868" extrusionOk="0">
                <a:moveTo>
                  <a:pt x="0" y="179868"/>
                </a:moveTo>
                <a:cubicBezTo>
                  <a:pt x="16195" y="175818"/>
                  <a:pt x="31541" y="159951"/>
                  <a:pt x="34443" y="143512"/>
                </a:cubicBezTo>
                <a:cubicBezTo>
                  <a:pt x="37843" y="124249"/>
                  <a:pt x="26246" y="102591"/>
                  <a:pt x="34443" y="84831"/>
                </a:cubicBezTo>
                <a:cubicBezTo>
                  <a:pt x="41092" y="70425"/>
                  <a:pt x="63905" y="71014"/>
                  <a:pt x="74626" y="59318"/>
                </a:cubicBezTo>
                <a:cubicBezTo>
                  <a:pt x="83644" y="49480"/>
                  <a:pt x="89934" y="35669"/>
                  <a:pt x="89934" y="22324"/>
                </a:cubicBezTo>
                <a:cubicBezTo>
                  <a:pt x="89934" y="14228"/>
                  <a:pt x="83555" y="7442"/>
                  <a:pt x="80367" y="0"/>
                </a:cubicBezTo>
              </a:path>
            </a:pathLst>
          </a:custGeom>
          <a:noFill/>
          <a:ln w="9525" cap="flat" cmpd="sng">
            <a:solidFill>
              <a:schemeClr val="dk2"/>
            </a:solidFill>
            <a:prstDash val="solid"/>
            <a:round/>
            <a:headEnd type="none" w="med" len="med"/>
            <a:tailEnd type="none" w="med" len="med"/>
          </a:ln>
        </p:spPr>
      </p:sp>
      <p:sp>
        <p:nvSpPr>
          <p:cNvPr id="28" name="Google Shape;28;p3"/>
          <p:cNvSpPr/>
          <p:nvPr/>
        </p:nvSpPr>
        <p:spPr>
          <a:xfrm>
            <a:off x="7934625" y="2225500"/>
            <a:ext cx="1211875" cy="2998322"/>
          </a:xfrm>
          <a:custGeom>
            <a:avLst/>
            <a:gdLst/>
            <a:ahLst/>
            <a:cxnLst/>
            <a:rect l="l" t="t" r="r" b="b"/>
            <a:pathLst>
              <a:path w="48475" h="116723" extrusionOk="0">
                <a:moveTo>
                  <a:pt x="0" y="116723"/>
                </a:moveTo>
                <a:cubicBezTo>
                  <a:pt x="12702" y="111640"/>
                  <a:pt x="22301" y="99753"/>
                  <a:pt x="29340" y="88021"/>
                </a:cubicBezTo>
                <a:cubicBezTo>
                  <a:pt x="33161" y="81653"/>
                  <a:pt x="37763" y="72977"/>
                  <a:pt x="34442" y="66334"/>
                </a:cubicBezTo>
                <a:cubicBezTo>
                  <a:pt x="31974" y="61397"/>
                  <a:pt x="21558" y="57277"/>
                  <a:pt x="18497" y="61870"/>
                </a:cubicBezTo>
                <a:cubicBezTo>
                  <a:pt x="16066" y="65517"/>
                  <a:pt x="14246" y="70374"/>
                  <a:pt x="15308" y="74626"/>
                </a:cubicBezTo>
                <a:cubicBezTo>
                  <a:pt x="16108" y="77828"/>
                  <a:pt x="22128" y="79008"/>
                  <a:pt x="24875" y="77178"/>
                </a:cubicBezTo>
                <a:cubicBezTo>
                  <a:pt x="38875" y="67852"/>
                  <a:pt x="41392" y="46746"/>
                  <a:pt x="42734" y="29978"/>
                </a:cubicBezTo>
                <a:cubicBezTo>
                  <a:pt x="43546" y="19836"/>
                  <a:pt x="41281" y="7194"/>
                  <a:pt x="48475" y="0"/>
                </a:cubicBezTo>
              </a:path>
            </a:pathLst>
          </a:custGeom>
          <a:noFill/>
          <a:ln w="9525" cap="flat" cmpd="sng">
            <a:solidFill>
              <a:schemeClr val="dk2"/>
            </a:solidFill>
            <a:prstDash val="solid"/>
            <a:round/>
            <a:headEnd type="none" w="med" len="med"/>
            <a:tailEnd type="none" w="med" len="med"/>
          </a:ln>
        </p:spPr>
      </p:sp>
      <p:sp>
        <p:nvSpPr>
          <p:cNvPr id="29" name="Google Shape;29;p3"/>
          <p:cNvSpPr/>
          <p:nvPr/>
        </p:nvSpPr>
        <p:spPr>
          <a:xfrm flipH="1">
            <a:off x="-38" y="4389576"/>
            <a:ext cx="3460263" cy="753997"/>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title"/>
          </p:nvPr>
        </p:nvSpPr>
        <p:spPr>
          <a:xfrm>
            <a:off x="3261487" y="1625738"/>
            <a:ext cx="4847100" cy="1519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Raleway"/>
              <a:buNone/>
              <a:defRPr sz="5000" b="1"/>
            </a:lvl1pPr>
            <a:lvl2pPr lvl="1" algn="ctr" rtl="0">
              <a:spcBef>
                <a:spcPts val="0"/>
              </a:spcBef>
              <a:spcAft>
                <a:spcPts val="0"/>
              </a:spcAft>
              <a:buSzPts val="3600"/>
              <a:buFont typeface="Raleway"/>
              <a:buNone/>
              <a:defRPr sz="3600">
                <a:latin typeface="Raleway"/>
                <a:ea typeface="Raleway"/>
                <a:cs typeface="Raleway"/>
                <a:sym typeface="Raleway"/>
              </a:defRPr>
            </a:lvl2pPr>
            <a:lvl3pPr lvl="2" algn="ctr" rtl="0">
              <a:spcBef>
                <a:spcPts val="0"/>
              </a:spcBef>
              <a:spcAft>
                <a:spcPts val="0"/>
              </a:spcAft>
              <a:buSzPts val="3600"/>
              <a:buFont typeface="Raleway"/>
              <a:buNone/>
              <a:defRPr sz="3600">
                <a:latin typeface="Raleway"/>
                <a:ea typeface="Raleway"/>
                <a:cs typeface="Raleway"/>
                <a:sym typeface="Raleway"/>
              </a:defRPr>
            </a:lvl3pPr>
            <a:lvl4pPr lvl="3" algn="ctr" rtl="0">
              <a:spcBef>
                <a:spcPts val="0"/>
              </a:spcBef>
              <a:spcAft>
                <a:spcPts val="0"/>
              </a:spcAft>
              <a:buSzPts val="3600"/>
              <a:buFont typeface="Raleway"/>
              <a:buNone/>
              <a:defRPr sz="3600">
                <a:latin typeface="Raleway"/>
                <a:ea typeface="Raleway"/>
                <a:cs typeface="Raleway"/>
                <a:sym typeface="Raleway"/>
              </a:defRPr>
            </a:lvl4pPr>
            <a:lvl5pPr lvl="4" algn="ctr" rtl="0">
              <a:spcBef>
                <a:spcPts val="0"/>
              </a:spcBef>
              <a:spcAft>
                <a:spcPts val="0"/>
              </a:spcAft>
              <a:buSzPts val="3600"/>
              <a:buFont typeface="Raleway"/>
              <a:buNone/>
              <a:defRPr sz="3600">
                <a:latin typeface="Raleway"/>
                <a:ea typeface="Raleway"/>
                <a:cs typeface="Raleway"/>
                <a:sym typeface="Raleway"/>
              </a:defRPr>
            </a:lvl5pPr>
            <a:lvl6pPr lvl="5" algn="ctr" rtl="0">
              <a:spcBef>
                <a:spcPts val="0"/>
              </a:spcBef>
              <a:spcAft>
                <a:spcPts val="0"/>
              </a:spcAft>
              <a:buSzPts val="3600"/>
              <a:buFont typeface="Raleway"/>
              <a:buNone/>
              <a:defRPr sz="3600">
                <a:latin typeface="Raleway"/>
                <a:ea typeface="Raleway"/>
                <a:cs typeface="Raleway"/>
                <a:sym typeface="Raleway"/>
              </a:defRPr>
            </a:lvl6pPr>
            <a:lvl7pPr lvl="6" algn="ctr" rtl="0">
              <a:spcBef>
                <a:spcPts val="0"/>
              </a:spcBef>
              <a:spcAft>
                <a:spcPts val="0"/>
              </a:spcAft>
              <a:buSzPts val="3600"/>
              <a:buFont typeface="Raleway"/>
              <a:buNone/>
              <a:defRPr sz="3600">
                <a:latin typeface="Raleway"/>
                <a:ea typeface="Raleway"/>
                <a:cs typeface="Raleway"/>
                <a:sym typeface="Raleway"/>
              </a:defRPr>
            </a:lvl7pPr>
            <a:lvl8pPr lvl="7" algn="ctr" rtl="0">
              <a:spcBef>
                <a:spcPts val="0"/>
              </a:spcBef>
              <a:spcAft>
                <a:spcPts val="0"/>
              </a:spcAft>
              <a:buSzPts val="3600"/>
              <a:buFont typeface="Raleway"/>
              <a:buNone/>
              <a:defRPr sz="3600">
                <a:latin typeface="Raleway"/>
                <a:ea typeface="Raleway"/>
                <a:cs typeface="Raleway"/>
                <a:sym typeface="Raleway"/>
              </a:defRPr>
            </a:lvl8pPr>
            <a:lvl9pPr lvl="8" algn="ctr" rtl="0">
              <a:spcBef>
                <a:spcPts val="0"/>
              </a:spcBef>
              <a:spcAft>
                <a:spcPts val="0"/>
              </a:spcAft>
              <a:buSzPts val="3600"/>
              <a:buFont typeface="Raleway"/>
              <a:buNone/>
              <a:defRPr sz="3600">
                <a:latin typeface="Raleway"/>
                <a:ea typeface="Raleway"/>
                <a:cs typeface="Raleway"/>
                <a:sym typeface="Raleway"/>
              </a:defRPr>
            </a:lvl9pPr>
          </a:lstStyle>
          <a:p>
            <a:endParaRPr/>
          </a:p>
        </p:txBody>
      </p:sp>
      <p:sp>
        <p:nvSpPr>
          <p:cNvPr id="31" name="Google Shape;31;p3"/>
          <p:cNvSpPr txBox="1">
            <a:spLocks noGrp="1"/>
          </p:cNvSpPr>
          <p:nvPr>
            <p:ph type="title" idx="2" hasCustomPrompt="1"/>
          </p:nvPr>
        </p:nvSpPr>
        <p:spPr>
          <a:xfrm>
            <a:off x="1149637" y="1927640"/>
            <a:ext cx="1672800" cy="12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700"/>
              <a:buNone/>
              <a:defRPr sz="8000" b="1">
                <a:solidFill>
                  <a:schemeClr val="accent2"/>
                </a:solidFill>
              </a:defRPr>
            </a:lvl1pPr>
            <a:lvl2pPr lvl="1" algn="ctr" rtl="0">
              <a:spcBef>
                <a:spcPts val="0"/>
              </a:spcBef>
              <a:spcAft>
                <a:spcPts val="0"/>
              </a:spcAft>
              <a:buSzPts val="5700"/>
              <a:buNone/>
              <a:defRPr sz="5700"/>
            </a:lvl2pPr>
            <a:lvl3pPr lvl="2" algn="ctr" rtl="0">
              <a:spcBef>
                <a:spcPts val="0"/>
              </a:spcBef>
              <a:spcAft>
                <a:spcPts val="0"/>
              </a:spcAft>
              <a:buSzPts val="5700"/>
              <a:buNone/>
              <a:defRPr sz="5700"/>
            </a:lvl3pPr>
            <a:lvl4pPr lvl="3" algn="ctr" rtl="0">
              <a:spcBef>
                <a:spcPts val="0"/>
              </a:spcBef>
              <a:spcAft>
                <a:spcPts val="0"/>
              </a:spcAft>
              <a:buSzPts val="5700"/>
              <a:buNone/>
              <a:defRPr sz="5700"/>
            </a:lvl4pPr>
            <a:lvl5pPr lvl="4" algn="ctr" rtl="0">
              <a:spcBef>
                <a:spcPts val="0"/>
              </a:spcBef>
              <a:spcAft>
                <a:spcPts val="0"/>
              </a:spcAft>
              <a:buSzPts val="5700"/>
              <a:buNone/>
              <a:defRPr sz="5700"/>
            </a:lvl5pPr>
            <a:lvl6pPr lvl="5" algn="ctr" rtl="0">
              <a:spcBef>
                <a:spcPts val="0"/>
              </a:spcBef>
              <a:spcAft>
                <a:spcPts val="0"/>
              </a:spcAft>
              <a:buSzPts val="5700"/>
              <a:buNone/>
              <a:defRPr sz="5700"/>
            </a:lvl6pPr>
            <a:lvl7pPr lvl="6" algn="ctr" rtl="0">
              <a:spcBef>
                <a:spcPts val="0"/>
              </a:spcBef>
              <a:spcAft>
                <a:spcPts val="0"/>
              </a:spcAft>
              <a:buSzPts val="5700"/>
              <a:buNone/>
              <a:defRPr sz="5700"/>
            </a:lvl7pPr>
            <a:lvl8pPr lvl="7" algn="ctr" rtl="0">
              <a:spcBef>
                <a:spcPts val="0"/>
              </a:spcBef>
              <a:spcAft>
                <a:spcPts val="0"/>
              </a:spcAft>
              <a:buSzPts val="5700"/>
              <a:buNone/>
              <a:defRPr sz="5700"/>
            </a:lvl8pPr>
            <a:lvl9pPr lvl="8" algn="ctr" rtl="0">
              <a:spcBef>
                <a:spcPts val="0"/>
              </a:spcBef>
              <a:spcAft>
                <a:spcPts val="0"/>
              </a:spcAft>
              <a:buSzPts val="5700"/>
              <a:buNone/>
              <a:defRPr sz="5700"/>
            </a:lvl9pPr>
          </a:lstStyle>
          <a:p>
            <a:r>
              <a:t>xx%</a:t>
            </a:r>
          </a:p>
        </p:txBody>
      </p:sp>
      <p:sp>
        <p:nvSpPr>
          <p:cNvPr id="32" name="Google Shape;32;p3"/>
          <p:cNvSpPr txBox="1">
            <a:spLocks noGrp="1"/>
          </p:cNvSpPr>
          <p:nvPr>
            <p:ph type="subTitle" idx="1"/>
          </p:nvPr>
        </p:nvSpPr>
        <p:spPr>
          <a:xfrm>
            <a:off x="3261488" y="3233968"/>
            <a:ext cx="4847100" cy="283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400"/>
              <a:buNone/>
              <a:defRPr sz="1800"/>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7">
  <p:cSld name="CUSTOM_2_1_1_1_1_1">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6" name="Google Shape;196;p21"/>
          <p:cNvSpPr/>
          <p:nvPr/>
        </p:nvSpPr>
        <p:spPr>
          <a:xfrm rot="10800000" flipH="1">
            <a:off x="1" y="3404885"/>
            <a:ext cx="735112" cy="1767690"/>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p:nvPr/>
        </p:nvSpPr>
        <p:spPr>
          <a:xfrm rot="10800000" flipH="1">
            <a:off x="0" y="-25"/>
            <a:ext cx="1047784" cy="1140750"/>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p:nvPr/>
        </p:nvSpPr>
        <p:spPr>
          <a:xfrm>
            <a:off x="-79800" y="1436450"/>
            <a:ext cx="381440" cy="1301275"/>
          </a:xfrm>
          <a:custGeom>
            <a:avLst/>
            <a:gdLst/>
            <a:ahLst/>
            <a:cxnLst/>
            <a:rect l="l" t="t" r="r" b="b"/>
            <a:pathLst>
              <a:path w="13418" h="52051" extrusionOk="0">
                <a:moveTo>
                  <a:pt x="1690" y="0"/>
                </a:moveTo>
                <a:cubicBezTo>
                  <a:pt x="8675" y="3493"/>
                  <a:pt x="16361" y="14367"/>
                  <a:pt x="12168" y="20956"/>
                </a:cubicBezTo>
                <a:cubicBezTo>
                  <a:pt x="11004" y="22784"/>
                  <a:pt x="8360" y="24967"/>
                  <a:pt x="6422" y="23998"/>
                </a:cubicBezTo>
                <a:cubicBezTo>
                  <a:pt x="4497" y="23035"/>
                  <a:pt x="5036" y="16957"/>
                  <a:pt x="7098" y="17576"/>
                </a:cubicBezTo>
                <a:cubicBezTo>
                  <a:pt x="14273" y="19729"/>
                  <a:pt x="14390" y="32505"/>
                  <a:pt x="11830" y="39545"/>
                </a:cubicBezTo>
                <a:cubicBezTo>
                  <a:pt x="9869" y="44938"/>
                  <a:pt x="1125" y="46424"/>
                  <a:pt x="0" y="52051"/>
                </a:cubicBezTo>
              </a:path>
            </a:pathLst>
          </a:custGeom>
          <a:noFill/>
          <a:ln w="9525" cap="flat" cmpd="sng">
            <a:solidFill>
              <a:schemeClr val="dk2"/>
            </a:solidFill>
            <a:prstDash val="solid"/>
            <a:round/>
            <a:headEnd type="none" w="med" len="med"/>
            <a:tailEnd type="none" w="med" len="med"/>
          </a:ln>
        </p:spPr>
      </p:sp>
      <p:sp>
        <p:nvSpPr>
          <p:cNvPr id="199" name="Google Shape;199;p21"/>
          <p:cNvSpPr/>
          <p:nvPr/>
        </p:nvSpPr>
        <p:spPr>
          <a:xfrm rot="-5400000" flipH="1">
            <a:off x="8082140" y="4098461"/>
            <a:ext cx="1136791" cy="1203727"/>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21"/>
          <p:cNvGrpSpPr/>
          <p:nvPr/>
        </p:nvGrpSpPr>
        <p:grpSpPr>
          <a:xfrm rot="5400000">
            <a:off x="8192825" y="-90277"/>
            <a:ext cx="689487" cy="870041"/>
            <a:chOff x="9635" y="1954525"/>
            <a:chExt cx="1192265" cy="1234450"/>
          </a:xfrm>
        </p:grpSpPr>
        <p:sp>
          <p:nvSpPr>
            <p:cNvPr id="201" name="Google Shape;201;p21"/>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8">
  <p:cSld name="CUSTOM_2_1_1_1_1_1_1">
    <p:spTree>
      <p:nvGrpSpPr>
        <p:cNvPr id="1" name="Shape 207"/>
        <p:cNvGrpSpPr/>
        <p:nvPr/>
      </p:nvGrpSpPr>
      <p:grpSpPr>
        <a:xfrm>
          <a:off x="0" y="0"/>
          <a:ext cx="0" cy="0"/>
          <a:chOff x="0" y="0"/>
          <a:chExt cx="0" cy="0"/>
        </a:xfrm>
      </p:grpSpPr>
      <p:sp>
        <p:nvSpPr>
          <p:cNvPr id="208" name="Google Shape;208;p22"/>
          <p:cNvSpPr/>
          <p:nvPr/>
        </p:nvSpPr>
        <p:spPr>
          <a:xfrm rot="-5400000">
            <a:off x="7925233" y="3909706"/>
            <a:ext cx="2156409" cy="1996294"/>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a:off x="7268178" y="0"/>
            <a:ext cx="1875812" cy="868065"/>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5400000">
            <a:off x="247668" y="-117017"/>
            <a:ext cx="1109239" cy="1297224"/>
          </a:xfrm>
          <a:custGeom>
            <a:avLst/>
            <a:gdLst/>
            <a:ahLst/>
            <a:cxnLst/>
            <a:rect l="l" t="t" r="r" b="b"/>
            <a:pathLst>
              <a:path w="17022" h="19906" extrusionOk="0">
                <a:moveTo>
                  <a:pt x="9196" y="0"/>
                </a:moveTo>
                <a:cubicBezTo>
                  <a:pt x="7480" y="0"/>
                  <a:pt x="5759" y="553"/>
                  <a:pt x="4405" y="1612"/>
                </a:cubicBezTo>
                <a:cubicBezTo>
                  <a:pt x="3036" y="2684"/>
                  <a:pt x="1986" y="4242"/>
                  <a:pt x="361" y="4858"/>
                </a:cubicBezTo>
                <a:cubicBezTo>
                  <a:pt x="242" y="4903"/>
                  <a:pt x="123" y="4944"/>
                  <a:pt x="1" y="4977"/>
                </a:cubicBezTo>
                <a:lnTo>
                  <a:pt x="1" y="17897"/>
                </a:lnTo>
                <a:cubicBezTo>
                  <a:pt x="60" y="17935"/>
                  <a:pt x="116" y="17975"/>
                  <a:pt x="175" y="18012"/>
                </a:cubicBezTo>
                <a:cubicBezTo>
                  <a:pt x="2072" y="19205"/>
                  <a:pt x="4365" y="19906"/>
                  <a:pt x="6595" y="19906"/>
                </a:cubicBezTo>
                <a:cubicBezTo>
                  <a:pt x="8514" y="19906"/>
                  <a:pt x="10387" y="19387"/>
                  <a:pt x="11919" y="18217"/>
                </a:cubicBezTo>
                <a:cubicBezTo>
                  <a:pt x="13671" y="16881"/>
                  <a:pt x="14784" y="14877"/>
                  <a:pt x="15630" y="12844"/>
                </a:cubicBezTo>
                <a:cubicBezTo>
                  <a:pt x="16420" y="10951"/>
                  <a:pt x="17021" y="8918"/>
                  <a:pt x="16810" y="6877"/>
                </a:cubicBezTo>
                <a:cubicBezTo>
                  <a:pt x="16524" y="4161"/>
                  <a:pt x="14676" y="1660"/>
                  <a:pt x="12160" y="591"/>
                </a:cubicBezTo>
                <a:cubicBezTo>
                  <a:pt x="11225" y="194"/>
                  <a:pt x="10211" y="0"/>
                  <a:pt x="9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236600" y="-23025"/>
            <a:ext cx="1131375" cy="836575"/>
          </a:xfrm>
          <a:custGeom>
            <a:avLst/>
            <a:gdLst/>
            <a:ahLst/>
            <a:cxnLst/>
            <a:rect l="l" t="t" r="r" b="b"/>
            <a:pathLst>
              <a:path w="45255" h="33463" extrusionOk="0">
                <a:moveTo>
                  <a:pt x="0" y="0"/>
                </a:moveTo>
                <a:cubicBezTo>
                  <a:pt x="10718" y="0"/>
                  <a:pt x="22994" y="17264"/>
                  <a:pt x="17913" y="26701"/>
                </a:cubicBezTo>
                <a:cubicBezTo>
                  <a:pt x="16353" y="29598"/>
                  <a:pt x="12195" y="35354"/>
                  <a:pt x="10139" y="32785"/>
                </a:cubicBezTo>
                <a:cubicBezTo>
                  <a:pt x="6192" y="27851"/>
                  <a:pt x="14455" y="19697"/>
                  <a:pt x="19941" y="16562"/>
                </a:cubicBezTo>
                <a:cubicBezTo>
                  <a:pt x="28623" y="11601"/>
                  <a:pt x="47377" y="9701"/>
                  <a:pt x="44952" y="0"/>
                </a:cubicBezTo>
              </a:path>
            </a:pathLst>
          </a:custGeom>
          <a:noFill/>
          <a:ln w="9525" cap="flat" cmpd="sng">
            <a:solidFill>
              <a:schemeClr val="dk2"/>
            </a:solidFill>
            <a:prstDash val="solid"/>
            <a:round/>
            <a:headEnd type="none" w="med" len="med"/>
            <a:tailEnd type="none" w="med" len="med"/>
          </a:ln>
        </p:spPr>
      </p:sp>
      <p:sp>
        <p:nvSpPr>
          <p:cNvPr id="212" name="Google Shape;212;p22"/>
          <p:cNvSpPr/>
          <p:nvPr/>
        </p:nvSpPr>
        <p:spPr>
          <a:xfrm flipH="1">
            <a:off x="-14728" y="4168300"/>
            <a:ext cx="2360953" cy="1011563"/>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9">
  <p:cSld name="CUSTOM_2_1_1_1_1_1_1_1">
    <p:spTree>
      <p:nvGrpSpPr>
        <p:cNvPr id="1" name="Shape 214"/>
        <p:cNvGrpSpPr/>
        <p:nvPr/>
      </p:nvGrpSpPr>
      <p:grpSpPr>
        <a:xfrm>
          <a:off x="0" y="0"/>
          <a:ext cx="0" cy="0"/>
          <a:chOff x="0" y="0"/>
          <a:chExt cx="0" cy="0"/>
        </a:xfrm>
      </p:grpSpPr>
      <p:grpSp>
        <p:nvGrpSpPr>
          <p:cNvPr id="215" name="Google Shape;215;p23"/>
          <p:cNvGrpSpPr/>
          <p:nvPr/>
        </p:nvGrpSpPr>
        <p:grpSpPr>
          <a:xfrm>
            <a:off x="-6575" y="-4"/>
            <a:ext cx="2231425" cy="1113163"/>
            <a:chOff x="-6575" y="-4"/>
            <a:chExt cx="2231425" cy="1113163"/>
          </a:xfrm>
        </p:grpSpPr>
        <p:sp>
          <p:nvSpPr>
            <p:cNvPr id="216" name="Google Shape;216;p23"/>
            <p:cNvSpPr/>
            <p:nvPr/>
          </p:nvSpPr>
          <p:spPr>
            <a:xfrm rot="10800000">
              <a:off x="-5" y="-4"/>
              <a:ext cx="2224855" cy="1113163"/>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a:off x="-6575" y="0"/>
              <a:ext cx="138300" cy="493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3"/>
          <p:cNvSpPr/>
          <p:nvPr/>
        </p:nvSpPr>
        <p:spPr>
          <a:xfrm rot="-9374510" flipH="1">
            <a:off x="7636857" y="-379184"/>
            <a:ext cx="3346907" cy="1637926"/>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rot="-5400000">
            <a:off x="238952" y="3868598"/>
            <a:ext cx="1194349" cy="1396754"/>
          </a:xfrm>
          <a:custGeom>
            <a:avLst/>
            <a:gdLst/>
            <a:ahLst/>
            <a:cxnLst/>
            <a:rect l="l" t="t" r="r" b="b"/>
            <a:pathLst>
              <a:path w="17022" h="19906" extrusionOk="0">
                <a:moveTo>
                  <a:pt x="9196" y="0"/>
                </a:moveTo>
                <a:cubicBezTo>
                  <a:pt x="7480" y="0"/>
                  <a:pt x="5759" y="553"/>
                  <a:pt x="4405" y="1612"/>
                </a:cubicBezTo>
                <a:cubicBezTo>
                  <a:pt x="3036" y="2684"/>
                  <a:pt x="1986" y="4242"/>
                  <a:pt x="361" y="4858"/>
                </a:cubicBezTo>
                <a:cubicBezTo>
                  <a:pt x="242" y="4903"/>
                  <a:pt x="123" y="4944"/>
                  <a:pt x="1" y="4977"/>
                </a:cubicBezTo>
                <a:lnTo>
                  <a:pt x="1" y="17897"/>
                </a:lnTo>
                <a:cubicBezTo>
                  <a:pt x="60" y="17935"/>
                  <a:pt x="116" y="17975"/>
                  <a:pt x="175" y="18012"/>
                </a:cubicBezTo>
                <a:cubicBezTo>
                  <a:pt x="2072" y="19205"/>
                  <a:pt x="4365" y="19906"/>
                  <a:pt x="6595" y="19906"/>
                </a:cubicBezTo>
                <a:cubicBezTo>
                  <a:pt x="8514" y="19906"/>
                  <a:pt x="10387" y="19387"/>
                  <a:pt x="11919" y="18217"/>
                </a:cubicBezTo>
                <a:cubicBezTo>
                  <a:pt x="13671" y="16881"/>
                  <a:pt x="14784" y="14877"/>
                  <a:pt x="15630" y="12844"/>
                </a:cubicBezTo>
                <a:cubicBezTo>
                  <a:pt x="16420" y="10951"/>
                  <a:pt x="17021" y="8918"/>
                  <a:pt x="16810" y="6877"/>
                </a:cubicBezTo>
                <a:cubicBezTo>
                  <a:pt x="16524" y="4161"/>
                  <a:pt x="14676" y="1660"/>
                  <a:pt x="12160" y="591"/>
                </a:cubicBezTo>
                <a:cubicBezTo>
                  <a:pt x="11225" y="194"/>
                  <a:pt x="10211" y="0"/>
                  <a:pt x="9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7448750" y="3685700"/>
            <a:ext cx="1786659" cy="1478443"/>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0">
  <p:cSld name="CUSTOM_2_1_1_1_1_1_1_1_1">
    <p:spTree>
      <p:nvGrpSpPr>
        <p:cNvPr id="1" name="Shape 222"/>
        <p:cNvGrpSpPr/>
        <p:nvPr/>
      </p:nvGrpSpPr>
      <p:grpSpPr>
        <a:xfrm>
          <a:off x="0" y="0"/>
          <a:ext cx="0" cy="0"/>
          <a:chOff x="0" y="0"/>
          <a:chExt cx="0" cy="0"/>
        </a:xfrm>
      </p:grpSpPr>
      <p:sp>
        <p:nvSpPr>
          <p:cNvPr id="223" name="Google Shape;223;p24"/>
          <p:cNvSpPr/>
          <p:nvPr/>
        </p:nvSpPr>
        <p:spPr>
          <a:xfrm rot="-8592869" flipH="1">
            <a:off x="-927964" y="-1133484"/>
            <a:ext cx="2417983" cy="223844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rot="5400000" flipH="1">
            <a:off x="-1131282" y="3592718"/>
            <a:ext cx="2261838" cy="859175"/>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rot="10800000">
            <a:off x="8452733" y="2575353"/>
            <a:ext cx="691266" cy="258997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3700" y="-38975"/>
            <a:ext cx="1583675" cy="1488221"/>
          </a:xfrm>
          <a:custGeom>
            <a:avLst/>
            <a:gdLst/>
            <a:ahLst/>
            <a:cxnLst/>
            <a:rect l="l" t="t" r="r" b="b"/>
            <a:pathLst>
              <a:path w="63347" h="57427" extrusionOk="0">
                <a:moveTo>
                  <a:pt x="0" y="57427"/>
                </a:moveTo>
                <a:cubicBezTo>
                  <a:pt x="15869" y="52893"/>
                  <a:pt x="11340" y="25704"/>
                  <a:pt x="21905" y="13025"/>
                </a:cubicBezTo>
                <a:cubicBezTo>
                  <a:pt x="31175" y="1901"/>
                  <a:pt x="53108" y="10239"/>
                  <a:pt x="63347" y="0"/>
                </a:cubicBezTo>
              </a:path>
            </a:pathLst>
          </a:custGeom>
          <a:noFill/>
          <a:ln w="9525" cap="flat" cmpd="sng">
            <a:solidFill>
              <a:schemeClr val="dk2"/>
            </a:solidFill>
            <a:prstDash val="solid"/>
            <a:round/>
            <a:headEnd type="none" w="med" len="med"/>
            <a:tailEnd type="none" w="med" len="med"/>
          </a:ln>
        </p:spPr>
      </p:sp>
      <p:grpSp>
        <p:nvGrpSpPr>
          <p:cNvPr id="227" name="Google Shape;227;p24"/>
          <p:cNvGrpSpPr/>
          <p:nvPr/>
        </p:nvGrpSpPr>
        <p:grpSpPr>
          <a:xfrm flipH="1">
            <a:off x="8050338" y="209041"/>
            <a:ext cx="1093665" cy="1211860"/>
            <a:chOff x="9635" y="1954525"/>
            <a:chExt cx="1192265" cy="1234450"/>
          </a:xfrm>
        </p:grpSpPr>
        <p:sp>
          <p:nvSpPr>
            <p:cNvPr id="228" name="Google Shape;228;p24"/>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24"/>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2644325" y="458400"/>
            <a:ext cx="3855600" cy="108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7" name="Google Shape;237;p25"/>
          <p:cNvSpPr txBox="1">
            <a:spLocks noGrp="1"/>
          </p:cNvSpPr>
          <p:nvPr>
            <p:ph type="subTitle" idx="1"/>
          </p:nvPr>
        </p:nvSpPr>
        <p:spPr>
          <a:xfrm>
            <a:off x="800038" y="2526075"/>
            <a:ext cx="2156400" cy="68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38" name="Google Shape;238;p25"/>
          <p:cNvSpPr txBox="1">
            <a:spLocks noGrp="1"/>
          </p:cNvSpPr>
          <p:nvPr>
            <p:ph type="subTitle" idx="2"/>
          </p:nvPr>
        </p:nvSpPr>
        <p:spPr>
          <a:xfrm>
            <a:off x="800038" y="216718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39" name="Google Shape;239;p25"/>
          <p:cNvSpPr txBox="1">
            <a:spLocks noGrp="1"/>
          </p:cNvSpPr>
          <p:nvPr>
            <p:ph type="subTitle" idx="3"/>
          </p:nvPr>
        </p:nvSpPr>
        <p:spPr>
          <a:xfrm>
            <a:off x="3493775" y="3688950"/>
            <a:ext cx="2156400" cy="68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40" name="Google Shape;240;p25"/>
          <p:cNvSpPr txBox="1">
            <a:spLocks noGrp="1"/>
          </p:cNvSpPr>
          <p:nvPr>
            <p:ph type="subTitle" idx="4"/>
          </p:nvPr>
        </p:nvSpPr>
        <p:spPr>
          <a:xfrm>
            <a:off x="3493775" y="3330063"/>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41" name="Google Shape;241;p25"/>
          <p:cNvSpPr txBox="1">
            <a:spLocks noGrp="1"/>
          </p:cNvSpPr>
          <p:nvPr>
            <p:ph type="subTitle" idx="5"/>
          </p:nvPr>
        </p:nvSpPr>
        <p:spPr>
          <a:xfrm>
            <a:off x="6187525" y="2526075"/>
            <a:ext cx="2156400" cy="68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42" name="Google Shape;242;p25"/>
          <p:cNvSpPr txBox="1">
            <a:spLocks noGrp="1"/>
          </p:cNvSpPr>
          <p:nvPr>
            <p:ph type="subTitle" idx="6"/>
          </p:nvPr>
        </p:nvSpPr>
        <p:spPr>
          <a:xfrm>
            <a:off x="6187525" y="216718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43" name="Google Shape;243;p25"/>
          <p:cNvSpPr/>
          <p:nvPr/>
        </p:nvSpPr>
        <p:spPr>
          <a:xfrm rot="-8592869" flipH="1">
            <a:off x="-1545589" y="-879434"/>
            <a:ext cx="2417983" cy="223844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1238000" y="3565450"/>
            <a:ext cx="2771681" cy="1592943"/>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flipH="1">
            <a:off x="6318677" y="4080553"/>
            <a:ext cx="2825323" cy="1077843"/>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a:off x="7014700" y="4312825"/>
            <a:ext cx="2131050" cy="849900"/>
          </a:xfrm>
          <a:custGeom>
            <a:avLst/>
            <a:gdLst/>
            <a:ahLst/>
            <a:cxnLst/>
            <a:rect l="l" t="t" r="r" b="b"/>
            <a:pathLst>
              <a:path w="85242" h="33996" extrusionOk="0">
                <a:moveTo>
                  <a:pt x="0" y="33996"/>
                </a:moveTo>
                <a:cubicBezTo>
                  <a:pt x="5764" y="26789"/>
                  <a:pt x="11724" y="17380"/>
                  <a:pt x="20803" y="15730"/>
                </a:cubicBezTo>
                <a:cubicBezTo>
                  <a:pt x="31639" y="13761"/>
                  <a:pt x="42829" y="25302"/>
                  <a:pt x="53276" y="21818"/>
                </a:cubicBezTo>
                <a:cubicBezTo>
                  <a:pt x="65514" y="17737"/>
                  <a:pt x="72341" y="0"/>
                  <a:pt x="85242" y="0"/>
                </a:cubicBezTo>
              </a:path>
            </a:pathLst>
          </a:custGeom>
          <a:noFill/>
          <a:ln w="9525" cap="flat" cmpd="sng">
            <a:solidFill>
              <a:schemeClr val="dk2"/>
            </a:solidFill>
            <a:prstDash val="solid"/>
            <a:round/>
            <a:headEnd type="none" w="med" len="med"/>
            <a:tailEnd type="none" w="med" len="med"/>
          </a:ln>
        </p:spPr>
      </p:sp>
      <p:sp>
        <p:nvSpPr>
          <p:cNvPr id="247" name="Google Shape;247;p25"/>
          <p:cNvSpPr/>
          <p:nvPr/>
        </p:nvSpPr>
        <p:spPr>
          <a:xfrm>
            <a:off x="0" y="0"/>
            <a:ext cx="1331900" cy="1826600"/>
          </a:xfrm>
          <a:custGeom>
            <a:avLst/>
            <a:gdLst/>
            <a:ahLst/>
            <a:cxnLst/>
            <a:rect l="l" t="t" r="r" b="b"/>
            <a:pathLst>
              <a:path w="53276" h="73064" extrusionOk="0">
                <a:moveTo>
                  <a:pt x="0" y="73064"/>
                </a:moveTo>
                <a:cubicBezTo>
                  <a:pt x="8863" y="67159"/>
                  <a:pt x="16367" y="56786"/>
                  <a:pt x="17251" y="46173"/>
                </a:cubicBezTo>
                <a:cubicBezTo>
                  <a:pt x="17925" y="38081"/>
                  <a:pt x="11001" y="27559"/>
                  <a:pt x="16744" y="21818"/>
                </a:cubicBezTo>
                <a:cubicBezTo>
                  <a:pt x="26775" y="11790"/>
                  <a:pt x="53276" y="14184"/>
                  <a:pt x="53276" y="0"/>
                </a:cubicBezTo>
              </a:path>
            </a:pathLst>
          </a:custGeom>
          <a:noFill/>
          <a:ln w="9525" cap="flat" cmpd="sng">
            <a:solidFill>
              <a:schemeClr val="dk2"/>
            </a:solidFill>
            <a:prstDash val="solid"/>
            <a:round/>
            <a:headEnd type="none" w="med" len="med"/>
            <a:tailEnd type="none" w="med" len="med"/>
          </a:ln>
        </p:spPr>
      </p:sp>
      <p:sp>
        <p:nvSpPr>
          <p:cNvPr id="248" name="Google Shape;248;p25"/>
          <p:cNvSpPr/>
          <p:nvPr/>
        </p:nvSpPr>
        <p:spPr>
          <a:xfrm rot="10800000">
            <a:off x="6773699" y="-22"/>
            <a:ext cx="2370301" cy="1077872"/>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2">
  <p:cSld name="CUSTOM_4_1">
    <p:spTree>
      <p:nvGrpSpPr>
        <p:cNvPr id="1" name="Shape 249"/>
        <p:cNvGrpSpPr/>
        <p:nvPr/>
      </p:nvGrpSpPr>
      <p:grpSpPr>
        <a:xfrm>
          <a:off x="0" y="0"/>
          <a:ext cx="0" cy="0"/>
          <a:chOff x="0" y="0"/>
          <a:chExt cx="0" cy="0"/>
        </a:xfrm>
      </p:grpSpPr>
      <p:grpSp>
        <p:nvGrpSpPr>
          <p:cNvPr id="250" name="Google Shape;250;p26"/>
          <p:cNvGrpSpPr/>
          <p:nvPr/>
        </p:nvGrpSpPr>
        <p:grpSpPr>
          <a:xfrm rot="5400000">
            <a:off x="7546479" y="-121816"/>
            <a:ext cx="1043471" cy="1229760"/>
            <a:chOff x="9635" y="1954525"/>
            <a:chExt cx="1192265" cy="1234450"/>
          </a:xfrm>
        </p:grpSpPr>
        <p:sp>
          <p:nvSpPr>
            <p:cNvPr id="251" name="Google Shape;251;p26"/>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6"/>
          <p:cNvSpPr/>
          <p:nvPr/>
        </p:nvSpPr>
        <p:spPr>
          <a:xfrm>
            <a:off x="0" y="0"/>
            <a:ext cx="1978244" cy="2933927"/>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779275" y="3794075"/>
            <a:ext cx="2757513" cy="1366944"/>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flipH="1">
            <a:off x="6879595" y="3834925"/>
            <a:ext cx="2264405" cy="1349416"/>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66162" y="-68050"/>
            <a:ext cx="1410175" cy="3334525"/>
          </a:xfrm>
          <a:custGeom>
            <a:avLst/>
            <a:gdLst/>
            <a:ahLst/>
            <a:cxnLst/>
            <a:rect l="l" t="t" r="r" b="b"/>
            <a:pathLst>
              <a:path w="56407" h="133381" extrusionOk="0">
                <a:moveTo>
                  <a:pt x="264" y="133381"/>
                </a:moveTo>
                <a:cubicBezTo>
                  <a:pt x="-794" y="129146"/>
                  <a:pt x="3654" y="125323"/>
                  <a:pt x="5708" y="121472"/>
                </a:cubicBezTo>
                <a:cubicBezTo>
                  <a:pt x="9219" y="114888"/>
                  <a:pt x="12698" y="107821"/>
                  <a:pt x="13194" y="100376"/>
                </a:cubicBezTo>
                <a:cubicBezTo>
                  <a:pt x="14310" y="83621"/>
                  <a:pt x="5242" y="63991"/>
                  <a:pt x="14555" y="50018"/>
                </a:cubicBezTo>
                <a:cubicBezTo>
                  <a:pt x="23765" y="36200"/>
                  <a:pt x="38957" y="27235"/>
                  <a:pt x="48921" y="13950"/>
                </a:cubicBezTo>
                <a:cubicBezTo>
                  <a:pt x="52087" y="9728"/>
                  <a:pt x="56407" y="5277"/>
                  <a:pt x="56407" y="0"/>
                </a:cubicBezTo>
              </a:path>
            </a:pathLst>
          </a:custGeom>
          <a:noFill/>
          <a:ln w="9525" cap="flat" cmpd="sng">
            <a:solidFill>
              <a:schemeClr val="dk2"/>
            </a:solidFill>
            <a:prstDash val="solid"/>
            <a:round/>
            <a:headEnd type="none" w="med" len="med"/>
            <a:tailEnd type="none" w="med" len="med"/>
          </a:ln>
        </p:spPr>
      </p:sp>
      <p:sp>
        <p:nvSpPr>
          <p:cNvPr id="261" name="Google Shape;261;p26"/>
          <p:cNvSpPr/>
          <p:nvPr/>
        </p:nvSpPr>
        <p:spPr>
          <a:xfrm>
            <a:off x="5581150" y="-106825"/>
            <a:ext cx="2960225" cy="498450"/>
          </a:xfrm>
          <a:custGeom>
            <a:avLst/>
            <a:gdLst/>
            <a:ahLst/>
            <a:cxnLst/>
            <a:rect l="l" t="t" r="r" b="b"/>
            <a:pathLst>
              <a:path w="118409" h="19938" extrusionOk="0">
                <a:moveTo>
                  <a:pt x="118409" y="0"/>
                </a:moveTo>
                <a:cubicBezTo>
                  <a:pt x="116301" y="10545"/>
                  <a:pt x="103590" y="18663"/>
                  <a:pt x="92890" y="19735"/>
                </a:cubicBezTo>
                <a:cubicBezTo>
                  <a:pt x="79566" y="21071"/>
                  <a:pt x="66694" y="14017"/>
                  <a:pt x="53420" y="12249"/>
                </a:cubicBezTo>
                <a:cubicBezTo>
                  <a:pt x="35510" y="9863"/>
                  <a:pt x="10016" y="18100"/>
                  <a:pt x="0" y="3062"/>
                </a:cubicBezTo>
              </a:path>
            </a:pathLst>
          </a:custGeom>
          <a:noFill/>
          <a:ln w="9525" cap="flat" cmpd="sng">
            <a:solidFill>
              <a:schemeClr val="dk2"/>
            </a:solidFill>
            <a:prstDash val="solid"/>
            <a:round/>
            <a:headEnd type="none" w="med" len="med"/>
            <a:tailEnd type="none" w="med" len="med"/>
          </a:ln>
        </p:spPr>
      </p:sp>
      <p:sp>
        <p:nvSpPr>
          <p:cNvPr id="262" name="Google Shape;262;p26"/>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3" name="Google Shape;263;p26"/>
          <p:cNvSpPr txBox="1">
            <a:spLocks noGrp="1"/>
          </p:cNvSpPr>
          <p:nvPr>
            <p:ph type="subTitle" idx="1"/>
          </p:nvPr>
        </p:nvSpPr>
        <p:spPr>
          <a:xfrm>
            <a:off x="1081300" y="2403338"/>
            <a:ext cx="21564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64" name="Google Shape;264;p26"/>
          <p:cNvSpPr txBox="1">
            <a:spLocks noGrp="1"/>
          </p:cNvSpPr>
          <p:nvPr>
            <p:ph type="subTitle" idx="2"/>
          </p:nvPr>
        </p:nvSpPr>
        <p:spPr>
          <a:xfrm>
            <a:off x="1081300" y="214138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65" name="Google Shape;265;p26"/>
          <p:cNvSpPr txBox="1">
            <a:spLocks noGrp="1"/>
          </p:cNvSpPr>
          <p:nvPr>
            <p:ph type="subTitle" idx="3"/>
          </p:nvPr>
        </p:nvSpPr>
        <p:spPr>
          <a:xfrm>
            <a:off x="3493800" y="4143238"/>
            <a:ext cx="21564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66" name="Google Shape;266;p26"/>
          <p:cNvSpPr txBox="1">
            <a:spLocks noGrp="1"/>
          </p:cNvSpPr>
          <p:nvPr>
            <p:ph type="subTitle" idx="4"/>
          </p:nvPr>
        </p:nvSpPr>
        <p:spPr>
          <a:xfrm>
            <a:off x="3493800" y="388128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67" name="Google Shape;267;p26"/>
          <p:cNvSpPr txBox="1">
            <a:spLocks noGrp="1"/>
          </p:cNvSpPr>
          <p:nvPr>
            <p:ph type="subTitle" idx="5"/>
          </p:nvPr>
        </p:nvSpPr>
        <p:spPr>
          <a:xfrm>
            <a:off x="5906450" y="2403338"/>
            <a:ext cx="21564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68" name="Google Shape;268;p26"/>
          <p:cNvSpPr txBox="1">
            <a:spLocks noGrp="1"/>
          </p:cNvSpPr>
          <p:nvPr>
            <p:ph type="subTitle" idx="6"/>
          </p:nvPr>
        </p:nvSpPr>
        <p:spPr>
          <a:xfrm>
            <a:off x="5906450" y="214138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3">
  <p:cSld name="CUSTOM_4_1_1">
    <p:spTree>
      <p:nvGrpSpPr>
        <p:cNvPr id="1" name="Shape 269"/>
        <p:cNvGrpSpPr/>
        <p:nvPr/>
      </p:nvGrpSpPr>
      <p:grpSpPr>
        <a:xfrm>
          <a:off x="0" y="0"/>
          <a:ext cx="0" cy="0"/>
          <a:chOff x="0" y="0"/>
          <a:chExt cx="0" cy="0"/>
        </a:xfrm>
      </p:grpSpPr>
      <p:sp>
        <p:nvSpPr>
          <p:cNvPr id="270" name="Google Shape;270;p27"/>
          <p:cNvSpPr/>
          <p:nvPr/>
        </p:nvSpPr>
        <p:spPr>
          <a:xfrm rot="10800000" flipH="1">
            <a:off x="-31724" y="3300529"/>
            <a:ext cx="629925" cy="184297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rot="10800000" flipH="1">
            <a:off x="-450325" y="17"/>
            <a:ext cx="1797174" cy="743358"/>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rot="5400000" flipH="1">
            <a:off x="6180783" y="2180286"/>
            <a:ext cx="1992288" cy="3934140"/>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a:off x="8695541" y="2516125"/>
            <a:ext cx="466100" cy="2042500"/>
          </a:xfrm>
          <a:custGeom>
            <a:avLst/>
            <a:gdLst/>
            <a:ahLst/>
            <a:cxnLst/>
            <a:rect l="l" t="t" r="r" b="b"/>
            <a:pathLst>
              <a:path w="18644" h="81700" extrusionOk="0">
                <a:moveTo>
                  <a:pt x="18644" y="81700"/>
                </a:moveTo>
                <a:cubicBezTo>
                  <a:pt x="10523" y="77639"/>
                  <a:pt x="1575" y="70560"/>
                  <a:pt x="291" y="61571"/>
                </a:cubicBezTo>
                <a:cubicBezTo>
                  <a:pt x="-874" y="53413"/>
                  <a:pt x="6485" y="46081"/>
                  <a:pt x="7395" y="37890"/>
                </a:cubicBezTo>
                <a:cubicBezTo>
                  <a:pt x="8459" y="28311"/>
                  <a:pt x="-981" y="18615"/>
                  <a:pt x="2067" y="9472"/>
                </a:cubicBezTo>
                <a:cubicBezTo>
                  <a:pt x="4026" y="3596"/>
                  <a:pt x="13673" y="4379"/>
                  <a:pt x="18052" y="0"/>
                </a:cubicBezTo>
              </a:path>
            </a:pathLst>
          </a:custGeom>
          <a:noFill/>
          <a:ln w="9525" cap="flat" cmpd="sng">
            <a:solidFill>
              <a:schemeClr val="dk2"/>
            </a:solidFill>
            <a:prstDash val="solid"/>
            <a:round/>
            <a:headEnd type="none" w="med" len="med"/>
            <a:tailEnd type="none" w="med" len="med"/>
          </a:ln>
        </p:spPr>
      </p:sp>
      <p:sp>
        <p:nvSpPr>
          <p:cNvPr id="274" name="Google Shape;274;p27"/>
          <p:cNvSpPr/>
          <p:nvPr/>
        </p:nvSpPr>
        <p:spPr>
          <a:xfrm>
            <a:off x="-124750" y="725225"/>
            <a:ext cx="413776" cy="1376950"/>
          </a:xfrm>
          <a:custGeom>
            <a:avLst/>
            <a:gdLst/>
            <a:ahLst/>
            <a:cxnLst/>
            <a:rect l="l" t="t" r="r" b="b"/>
            <a:pathLst>
              <a:path w="14521" h="55078" extrusionOk="0">
                <a:moveTo>
                  <a:pt x="3552" y="0"/>
                </a:moveTo>
                <a:cubicBezTo>
                  <a:pt x="8478" y="3284"/>
                  <a:pt x="13475" y="8334"/>
                  <a:pt x="14209" y="14209"/>
                </a:cubicBezTo>
                <a:cubicBezTo>
                  <a:pt x="14833" y="19202"/>
                  <a:pt x="12839" y="24237"/>
                  <a:pt x="11248" y="29010"/>
                </a:cubicBezTo>
                <a:cubicBezTo>
                  <a:pt x="8938" y="35939"/>
                  <a:pt x="13923" y="44382"/>
                  <a:pt x="10656" y="50915"/>
                </a:cubicBezTo>
                <a:cubicBezTo>
                  <a:pt x="9007" y="54212"/>
                  <a:pt x="2607" y="56482"/>
                  <a:pt x="0" y="53875"/>
                </a:cubicBezTo>
              </a:path>
            </a:pathLst>
          </a:custGeom>
          <a:noFill/>
          <a:ln w="9525" cap="flat" cmpd="sng">
            <a:solidFill>
              <a:schemeClr val="dk2"/>
            </a:solidFill>
            <a:prstDash val="solid"/>
            <a:round/>
            <a:headEnd type="none" w="med" len="med"/>
            <a:tailEnd type="none" w="med" len="med"/>
          </a:ln>
        </p:spPr>
      </p:sp>
      <p:grpSp>
        <p:nvGrpSpPr>
          <p:cNvPr id="275" name="Google Shape;275;p27"/>
          <p:cNvGrpSpPr/>
          <p:nvPr/>
        </p:nvGrpSpPr>
        <p:grpSpPr>
          <a:xfrm rot="5400000">
            <a:off x="7816303" y="-139461"/>
            <a:ext cx="957627" cy="1169642"/>
            <a:chOff x="9635" y="1954525"/>
            <a:chExt cx="1192265" cy="1234450"/>
          </a:xfrm>
        </p:grpSpPr>
        <p:sp>
          <p:nvSpPr>
            <p:cNvPr id="276" name="Google Shape;276;p27"/>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7"/>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7"/>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27"/>
          <p:cNvSpPr txBox="1">
            <a:spLocks noGrp="1"/>
          </p:cNvSpPr>
          <p:nvPr>
            <p:ph type="body" idx="1"/>
          </p:nvPr>
        </p:nvSpPr>
        <p:spPr>
          <a:xfrm>
            <a:off x="718125" y="1695250"/>
            <a:ext cx="4454700" cy="2916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ontserrat"/>
              <a:buChar char="●"/>
              <a:defRPr sz="1200">
                <a:solidFill>
                  <a:schemeClr val="dk1"/>
                </a:solidFill>
              </a:defRPr>
            </a:lvl1pPr>
            <a:lvl2pPr marL="914400" lvl="1" indent="-317500" rtl="0">
              <a:lnSpc>
                <a:spcPct val="100000"/>
              </a:lnSpc>
              <a:spcBef>
                <a:spcPts val="0"/>
              </a:spcBef>
              <a:spcAft>
                <a:spcPts val="0"/>
              </a:spcAft>
              <a:buClr>
                <a:schemeClr val="dk1"/>
              </a:buClr>
              <a:buSzPts val="1400"/>
              <a:buFont typeface="Montserrat"/>
              <a:buChar char="○"/>
              <a:defRPr>
                <a:solidFill>
                  <a:schemeClr val="dk1"/>
                </a:solidFill>
              </a:defRPr>
            </a:lvl2pPr>
            <a:lvl3pPr marL="1371600" lvl="2" indent="-317500" rtl="0">
              <a:spcBef>
                <a:spcPts val="0"/>
              </a:spcBef>
              <a:spcAft>
                <a:spcPts val="0"/>
              </a:spcAft>
              <a:buClr>
                <a:schemeClr val="dk1"/>
              </a:buClr>
              <a:buSzPts val="1400"/>
              <a:buFont typeface="Montserrat"/>
              <a:buChar char="■"/>
              <a:defRPr>
                <a:solidFill>
                  <a:schemeClr val="dk1"/>
                </a:solidFill>
              </a:defRPr>
            </a:lvl3pPr>
            <a:lvl4pPr marL="1828800" lvl="3" indent="-317500" rtl="0">
              <a:spcBef>
                <a:spcPts val="0"/>
              </a:spcBef>
              <a:spcAft>
                <a:spcPts val="0"/>
              </a:spcAft>
              <a:buClr>
                <a:schemeClr val="dk1"/>
              </a:buClr>
              <a:buSzPts val="1400"/>
              <a:buFont typeface="Montserrat"/>
              <a:buChar char="●"/>
              <a:defRPr>
                <a:solidFill>
                  <a:schemeClr val="dk1"/>
                </a:solidFill>
              </a:defRPr>
            </a:lvl4pPr>
            <a:lvl5pPr marL="2286000" lvl="4" indent="-317500" rtl="0">
              <a:spcBef>
                <a:spcPts val="0"/>
              </a:spcBef>
              <a:spcAft>
                <a:spcPts val="0"/>
              </a:spcAft>
              <a:buClr>
                <a:schemeClr val="dk1"/>
              </a:buClr>
              <a:buSzPts val="1400"/>
              <a:buFont typeface="Montserrat"/>
              <a:buChar char="○"/>
              <a:defRPr>
                <a:solidFill>
                  <a:schemeClr val="dk1"/>
                </a:solidFill>
              </a:defRPr>
            </a:lvl5pPr>
            <a:lvl6pPr marL="2743200" lvl="5" indent="-317500" rtl="0">
              <a:spcBef>
                <a:spcPts val="0"/>
              </a:spcBef>
              <a:spcAft>
                <a:spcPts val="0"/>
              </a:spcAft>
              <a:buClr>
                <a:schemeClr val="dk1"/>
              </a:buClr>
              <a:buSzPts val="1400"/>
              <a:buFont typeface="Montserrat"/>
              <a:buChar char="■"/>
              <a:defRPr>
                <a:solidFill>
                  <a:schemeClr val="dk1"/>
                </a:solidFill>
              </a:defRPr>
            </a:lvl6pPr>
            <a:lvl7pPr marL="3200400" lvl="6" indent="-317500" rtl="0">
              <a:spcBef>
                <a:spcPts val="0"/>
              </a:spcBef>
              <a:spcAft>
                <a:spcPts val="0"/>
              </a:spcAft>
              <a:buClr>
                <a:schemeClr val="dk1"/>
              </a:buClr>
              <a:buSzPts val="1400"/>
              <a:buFont typeface="Montserrat"/>
              <a:buChar char="●"/>
              <a:defRPr>
                <a:solidFill>
                  <a:schemeClr val="dk1"/>
                </a:solidFill>
              </a:defRPr>
            </a:lvl7pPr>
            <a:lvl8pPr marL="3657600" lvl="7" indent="-317500" rtl="0">
              <a:spcBef>
                <a:spcPts val="0"/>
              </a:spcBef>
              <a:spcAft>
                <a:spcPts val="0"/>
              </a:spcAft>
              <a:buClr>
                <a:schemeClr val="dk1"/>
              </a:buClr>
              <a:buSzPts val="1400"/>
              <a:buFont typeface="Montserrat"/>
              <a:buChar char="○"/>
              <a:defRPr>
                <a:solidFill>
                  <a:schemeClr val="dk1"/>
                </a:solidFill>
              </a:defRPr>
            </a:lvl8pPr>
            <a:lvl9pPr marL="4114800" lvl="8" indent="-317500" rtl="0">
              <a:spcBef>
                <a:spcPts val="0"/>
              </a:spcBef>
              <a:spcAft>
                <a:spcPts val="0"/>
              </a:spcAft>
              <a:buClr>
                <a:schemeClr val="dk1"/>
              </a:buClr>
              <a:buSzPts val="1400"/>
              <a:buFont typeface="Montserrat"/>
              <a:buChar char="■"/>
              <a:defRPr>
                <a:solidFill>
                  <a:schemeClr val="dk1"/>
                </a:solidFill>
              </a:defRPr>
            </a:lvl9pPr>
          </a:lstStyle>
          <a:p>
            <a:endParaRPr/>
          </a:p>
        </p:txBody>
      </p:sp>
      <p:sp>
        <p:nvSpPr>
          <p:cNvPr id="283" name="Google Shape;283;p27"/>
          <p:cNvSpPr txBox="1">
            <a:spLocks noGrp="1"/>
          </p:cNvSpPr>
          <p:nvPr>
            <p:ph type="subTitle" idx="2"/>
          </p:nvPr>
        </p:nvSpPr>
        <p:spPr>
          <a:xfrm>
            <a:off x="5372325" y="1343350"/>
            <a:ext cx="3053700" cy="35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9pPr>
          </a:lstStyle>
          <a:p>
            <a:endParaRPr/>
          </a:p>
        </p:txBody>
      </p:sp>
      <p:sp>
        <p:nvSpPr>
          <p:cNvPr id="284" name="Google Shape;284;p27"/>
          <p:cNvSpPr txBox="1">
            <a:spLocks noGrp="1"/>
          </p:cNvSpPr>
          <p:nvPr>
            <p:ph type="body" idx="3"/>
          </p:nvPr>
        </p:nvSpPr>
        <p:spPr>
          <a:xfrm>
            <a:off x="5372325" y="1695250"/>
            <a:ext cx="3053700" cy="724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ontserrat"/>
              <a:buChar char="●"/>
              <a:defRPr sz="1200">
                <a:solidFill>
                  <a:schemeClr val="dk1"/>
                </a:solidFill>
              </a:defRPr>
            </a:lvl1pPr>
            <a:lvl2pPr marL="914400" lvl="1" indent="-317500" rtl="0">
              <a:lnSpc>
                <a:spcPct val="100000"/>
              </a:lnSpc>
              <a:spcBef>
                <a:spcPts val="0"/>
              </a:spcBef>
              <a:spcAft>
                <a:spcPts val="0"/>
              </a:spcAft>
              <a:buClr>
                <a:schemeClr val="dk1"/>
              </a:buClr>
              <a:buSzPts val="1400"/>
              <a:buFont typeface="Montserrat"/>
              <a:buChar char="○"/>
              <a:defRPr>
                <a:solidFill>
                  <a:schemeClr val="dk1"/>
                </a:solidFill>
              </a:defRPr>
            </a:lvl2pPr>
            <a:lvl3pPr marL="1371600" lvl="2" indent="-317500" rtl="0">
              <a:spcBef>
                <a:spcPts val="0"/>
              </a:spcBef>
              <a:spcAft>
                <a:spcPts val="0"/>
              </a:spcAft>
              <a:buClr>
                <a:schemeClr val="dk1"/>
              </a:buClr>
              <a:buSzPts val="1400"/>
              <a:buFont typeface="Montserrat"/>
              <a:buChar char="■"/>
              <a:defRPr>
                <a:solidFill>
                  <a:schemeClr val="dk1"/>
                </a:solidFill>
              </a:defRPr>
            </a:lvl3pPr>
            <a:lvl4pPr marL="1828800" lvl="3" indent="-317500" rtl="0">
              <a:spcBef>
                <a:spcPts val="0"/>
              </a:spcBef>
              <a:spcAft>
                <a:spcPts val="0"/>
              </a:spcAft>
              <a:buClr>
                <a:schemeClr val="dk1"/>
              </a:buClr>
              <a:buSzPts val="1400"/>
              <a:buFont typeface="Montserrat"/>
              <a:buChar char="●"/>
              <a:defRPr>
                <a:solidFill>
                  <a:schemeClr val="dk1"/>
                </a:solidFill>
              </a:defRPr>
            </a:lvl4pPr>
            <a:lvl5pPr marL="2286000" lvl="4" indent="-317500" rtl="0">
              <a:spcBef>
                <a:spcPts val="0"/>
              </a:spcBef>
              <a:spcAft>
                <a:spcPts val="0"/>
              </a:spcAft>
              <a:buClr>
                <a:schemeClr val="dk1"/>
              </a:buClr>
              <a:buSzPts val="1400"/>
              <a:buFont typeface="Montserrat"/>
              <a:buChar char="○"/>
              <a:defRPr>
                <a:solidFill>
                  <a:schemeClr val="dk1"/>
                </a:solidFill>
              </a:defRPr>
            </a:lvl5pPr>
            <a:lvl6pPr marL="2743200" lvl="5" indent="-317500" rtl="0">
              <a:spcBef>
                <a:spcPts val="0"/>
              </a:spcBef>
              <a:spcAft>
                <a:spcPts val="0"/>
              </a:spcAft>
              <a:buClr>
                <a:schemeClr val="dk1"/>
              </a:buClr>
              <a:buSzPts val="1400"/>
              <a:buFont typeface="Montserrat"/>
              <a:buChar char="■"/>
              <a:defRPr>
                <a:solidFill>
                  <a:schemeClr val="dk1"/>
                </a:solidFill>
              </a:defRPr>
            </a:lvl6pPr>
            <a:lvl7pPr marL="3200400" lvl="6" indent="-317500" rtl="0">
              <a:spcBef>
                <a:spcPts val="0"/>
              </a:spcBef>
              <a:spcAft>
                <a:spcPts val="0"/>
              </a:spcAft>
              <a:buClr>
                <a:schemeClr val="dk1"/>
              </a:buClr>
              <a:buSzPts val="1400"/>
              <a:buFont typeface="Montserrat"/>
              <a:buChar char="●"/>
              <a:defRPr>
                <a:solidFill>
                  <a:schemeClr val="dk1"/>
                </a:solidFill>
              </a:defRPr>
            </a:lvl7pPr>
            <a:lvl8pPr marL="3657600" lvl="7" indent="-317500" rtl="0">
              <a:spcBef>
                <a:spcPts val="0"/>
              </a:spcBef>
              <a:spcAft>
                <a:spcPts val="0"/>
              </a:spcAft>
              <a:buClr>
                <a:schemeClr val="dk1"/>
              </a:buClr>
              <a:buSzPts val="1400"/>
              <a:buFont typeface="Montserrat"/>
              <a:buChar char="○"/>
              <a:defRPr>
                <a:solidFill>
                  <a:schemeClr val="dk1"/>
                </a:solidFill>
              </a:defRPr>
            </a:lvl8pPr>
            <a:lvl9pPr marL="4114800" lvl="8" indent="-317500" rtl="0">
              <a:spcBef>
                <a:spcPts val="0"/>
              </a:spcBef>
              <a:spcAft>
                <a:spcPts val="0"/>
              </a:spcAft>
              <a:buClr>
                <a:schemeClr val="dk1"/>
              </a:buClr>
              <a:buSzPts val="1400"/>
              <a:buFont typeface="Montserrat"/>
              <a:buChar char="■"/>
              <a:defRPr>
                <a:solidFill>
                  <a:schemeClr val="dk1"/>
                </a:solidFill>
              </a:defRPr>
            </a:lvl9pPr>
          </a:lstStyle>
          <a:p>
            <a:endParaRPr/>
          </a:p>
        </p:txBody>
      </p:sp>
      <p:sp>
        <p:nvSpPr>
          <p:cNvPr id="285" name="Google Shape;285;p27"/>
          <p:cNvSpPr txBox="1">
            <a:spLocks noGrp="1"/>
          </p:cNvSpPr>
          <p:nvPr>
            <p:ph type="subTitle" idx="4"/>
          </p:nvPr>
        </p:nvSpPr>
        <p:spPr>
          <a:xfrm>
            <a:off x="5372325" y="2745675"/>
            <a:ext cx="3053700" cy="35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9pPr>
          </a:lstStyle>
          <a:p>
            <a:endParaRPr/>
          </a:p>
        </p:txBody>
      </p:sp>
      <p:sp>
        <p:nvSpPr>
          <p:cNvPr id="286" name="Google Shape;286;p27"/>
          <p:cNvSpPr txBox="1">
            <a:spLocks noGrp="1"/>
          </p:cNvSpPr>
          <p:nvPr>
            <p:ph type="body" idx="5"/>
          </p:nvPr>
        </p:nvSpPr>
        <p:spPr>
          <a:xfrm>
            <a:off x="5372325" y="3097575"/>
            <a:ext cx="3053700" cy="724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ontserrat"/>
              <a:buChar char="●"/>
              <a:defRPr sz="1200">
                <a:solidFill>
                  <a:schemeClr val="hlink"/>
                </a:solidFill>
              </a:defRPr>
            </a:lvl1pPr>
            <a:lvl2pPr marL="914400" lvl="1" indent="-317500" rtl="0">
              <a:lnSpc>
                <a:spcPct val="100000"/>
              </a:lnSpc>
              <a:spcBef>
                <a:spcPts val="0"/>
              </a:spcBef>
              <a:spcAft>
                <a:spcPts val="0"/>
              </a:spcAft>
              <a:buClr>
                <a:schemeClr val="dk1"/>
              </a:buClr>
              <a:buSzPts val="1400"/>
              <a:buFont typeface="Montserrat"/>
              <a:buChar char="○"/>
              <a:defRPr>
                <a:solidFill>
                  <a:schemeClr val="dk1"/>
                </a:solidFill>
              </a:defRPr>
            </a:lvl2pPr>
            <a:lvl3pPr marL="1371600" lvl="2" indent="-317500" rtl="0">
              <a:spcBef>
                <a:spcPts val="0"/>
              </a:spcBef>
              <a:spcAft>
                <a:spcPts val="0"/>
              </a:spcAft>
              <a:buClr>
                <a:schemeClr val="dk1"/>
              </a:buClr>
              <a:buSzPts val="1400"/>
              <a:buFont typeface="Montserrat"/>
              <a:buChar char="■"/>
              <a:defRPr>
                <a:solidFill>
                  <a:schemeClr val="dk1"/>
                </a:solidFill>
              </a:defRPr>
            </a:lvl3pPr>
            <a:lvl4pPr marL="1828800" lvl="3" indent="-317500" rtl="0">
              <a:spcBef>
                <a:spcPts val="0"/>
              </a:spcBef>
              <a:spcAft>
                <a:spcPts val="0"/>
              </a:spcAft>
              <a:buClr>
                <a:schemeClr val="dk1"/>
              </a:buClr>
              <a:buSzPts val="1400"/>
              <a:buFont typeface="Montserrat"/>
              <a:buChar char="●"/>
              <a:defRPr>
                <a:solidFill>
                  <a:schemeClr val="dk1"/>
                </a:solidFill>
              </a:defRPr>
            </a:lvl4pPr>
            <a:lvl5pPr marL="2286000" lvl="4" indent="-317500" rtl="0">
              <a:spcBef>
                <a:spcPts val="0"/>
              </a:spcBef>
              <a:spcAft>
                <a:spcPts val="0"/>
              </a:spcAft>
              <a:buClr>
                <a:schemeClr val="dk1"/>
              </a:buClr>
              <a:buSzPts val="1400"/>
              <a:buFont typeface="Montserrat"/>
              <a:buChar char="○"/>
              <a:defRPr>
                <a:solidFill>
                  <a:schemeClr val="dk1"/>
                </a:solidFill>
              </a:defRPr>
            </a:lvl5pPr>
            <a:lvl6pPr marL="2743200" lvl="5" indent="-317500" rtl="0">
              <a:spcBef>
                <a:spcPts val="0"/>
              </a:spcBef>
              <a:spcAft>
                <a:spcPts val="0"/>
              </a:spcAft>
              <a:buClr>
                <a:schemeClr val="dk1"/>
              </a:buClr>
              <a:buSzPts val="1400"/>
              <a:buFont typeface="Montserrat"/>
              <a:buChar char="■"/>
              <a:defRPr>
                <a:solidFill>
                  <a:schemeClr val="dk1"/>
                </a:solidFill>
              </a:defRPr>
            </a:lvl6pPr>
            <a:lvl7pPr marL="3200400" lvl="6" indent="-317500" rtl="0">
              <a:spcBef>
                <a:spcPts val="0"/>
              </a:spcBef>
              <a:spcAft>
                <a:spcPts val="0"/>
              </a:spcAft>
              <a:buClr>
                <a:schemeClr val="dk1"/>
              </a:buClr>
              <a:buSzPts val="1400"/>
              <a:buFont typeface="Montserrat"/>
              <a:buChar char="●"/>
              <a:defRPr>
                <a:solidFill>
                  <a:schemeClr val="dk1"/>
                </a:solidFill>
              </a:defRPr>
            </a:lvl7pPr>
            <a:lvl8pPr marL="3657600" lvl="7" indent="-317500" rtl="0">
              <a:spcBef>
                <a:spcPts val="0"/>
              </a:spcBef>
              <a:spcAft>
                <a:spcPts val="0"/>
              </a:spcAft>
              <a:buClr>
                <a:schemeClr val="dk1"/>
              </a:buClr>
              <a:buSzPts val="1400"/>
              <a:buFont typeface="Montserrat"/>
              <a:buChar char="○"/>
              <a:defRPr>
                <a:solidFill>
                  <a:schemeClr val="dk1"/>
                </a:solidFill>
              </a:defRPr>
            </a:lvl8pPr>
            <a:lvl9pPr marL="4114800" lvl="8" indent="-317500" rtl="0">
              <a:spcBef>
                <a:spcPts val="0"/>
              </a:spcBef>
              <a:spcAft>
                <a:spcPts val="0"/>
              </a:spcAft>
              <a:buClr>
                <a:schemeClr val="dk1"/>
              </a:buClr>
              <a:buSzPts val="1400"/>
              <a:buFont typeface="Montserrat"/>
              <a:buChar char="■"/>
              <a:defRPr>
                <a:solidFill>
                  <a:schemeClr val="dk1"/>
                </a:solidFill>
              </a:defRPr>
            </a:lvl9pPr>
          </a:lstStyle>
          <a:p>
            <a:endParaRPr/>
          </a:p>
        </p:txBody>
      </p:sp>
      <p:sp>
        <p:nvSpPr>
          <p:cNvPr id="287" name="Google Shape;287;p27"/>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8" name="Google Shape;288;p27"/>
          <p:cNvSpPr txBox="1">
            <a:spLocks noGrp="1"/>
          </p:cNvSpPr>
          <p:nvPr>
            <p:ph type="subTitle" idx="6"/>
          </p:nvPr>
        </p:nvSpPr>
        <p:spPr>
          <a:xfrm>
            <a:off x="718125" y="1343350"/>
            <a:ext cx="4454700" cy="35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CUSTOM_5">
    <p:spTree>
      <p:nvGrpSpPr>
        <p:cNvPr id="1" name="Shape 289"/>
        <p:cNvGrpSpPr/>
        <p:nvPr/>
      </p:nvGrpSpPr>
      <p:grpSpPr>
        <a:xfrm>
          <a:off x="0" y="0"/>
          <a:ext cx="0" cy="0"/>
          <a:chOff x="0" y="0"/>
          <a:chExt cx="0" cy="0"/>
        </a:xfrm>
      </p:grpSpPr>
      <p:sp>
        <p:nvSpPr>
          <p:cNvPr id="290" name="Google Shape;290;p28"/>
          <p:cNvSpPr/>
          <p:nvPr/>
        </p:nvSpPr>
        <p:spPr>
          <a:xfrm rot="10800000">
            <a:off x="8024160" y="3562981"/>
            <a:ext cx="1119840" cy="1580519"/>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rot="10800000">
            <a:off x="7171251" y="-11"/>
            <a:ext cx="1972749" cy="17890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txBox="1">
            <a:spLocks noGrp="1"/>
          </p:cNvSpPr>
          <p:nvPr>
            <p:ph type="title" hasCustomPrompt="1"/>
          </p:nvPr>
        </p:nvSpPr>
        <p:spPr>
          <a:xfrm flipH="1">
            <a:off x="6275613" y="1732631"/>
            <a:ext cx="85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293" name="Google Shape;293;p28"/>
          <p:cNvSpPr txBox="1">
            <a:spLocks noGrp="1"/>
          </p:cNvSpPr>
          <p:nvPr>
            <p:ph type="body" idx="1"/>
          </p:nvPr>
        </p:nvSpPr>
        <p:spPr>
          <a:xfrm>
            <a:off x="4976013" y="2987813"/>
            <a:ext cx="3450000" cy="11607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1"/>
              </a:buClr>
              <a:buSzPts val="1400"/>
              <a:buFont typeface="Montserrat"/>
              <a:buChar char="●"/>
              <a:defRPr>
                <a:solidFill>
                  <a:schemeClr val="dk1"/>
                </a:solidFill>
              </a:defRPr>
            </a:lvl1pPr>
            <a:lvl2pPr marL="914400" lvl="1" indent="-317500" rtl="0">
              <a:lnSpc>
                <a:spcPct val="100000"/>
              </a:lnSpc>
              <a:spcBef>
                <a:spcPts val="0"/>
              </a:spcBef>
              <a:spcAft>
                <a:spcPts val="0"/>
              </a:spcAft>
              <a:buClr>
                <a:schemeClr val="dk1"/>
              </a:buClr>
              <a:buSzPts val="1400"/>
              <a:buFont typeface="Montserrat"/>
              <a:buChar char="○"/>
              <a:defRPr>
                <a:solidFill>
                  <a:schemeClr val="dk1"/>
                </a:solidFill>
              </a:defRPr>
            </a:lvl2pPr>
            <a:lvl3pPr marL="1371600" lvl="2" indent="-317500" rtl="0">
              <a:spcBef>
                <a:spcPts val="0"/>
              </a:spcBef>
              <a:spcAft>
                <a:spcPts val="0"/>
              </a:spcAft>
              <a:buClr>
                <a:schemeClr val="dk1"/>
              </a:buClr>
              <a:buSzPts val="1400"/>
              <a:buFont typeface="Montserrat"/>
              <a:buChar char="■"/>
              <a:defRPr>
                <a:solidFill>
                  <a:schemeClr val="dk1"/>
                </a:solidFill>
              </a:defRPr>
            </a:lvl3pPr>
            <a:lvl4pPr marL="1828800" lvl="3" indent="-317500" rtl="0">
              <a:spcBef>
                <a:spcPts val="0"/>
              </a:spcBef>
              <a:spcAft>
                <a:spcPts val="0"/>
              </a:spcAft>
              <a:buClr>
                <a:schemeClr val="dk1"/>
              </a:buClr>
              <a:buSzPts val="1400"/>
              <a:buFont typeface="Montserrat"/>
              <a:buChar char="●"/>
              <a:defRPr>
                <a:solidFill>
                  <a:schemeClr val="dk1"/>
                </a:solidFill>
              </a:defRPr>
            </a:lvl4pPr>
            <a:lvl5pPr marL="2286000" lvl="4" indent="-317500" rtl="0">
              <a:spcBef>
                <a:spcPts val="0"/>
              </a:spcBef>
              <a:spcAft>
                <a:spcPts val="0"/>
              </a:spcAft>
              <a:buClr>
                <a:schemeClr val="dk1"/>
              </a:buClr>
              <a:buSzPts val="1400"/>
              <a:buFont typeface="Montserrat"/>
              <a:buChar char="○"/>
              <a:defRPr>
                <a:solidFill>
                  <a:schemeClr val="dk1"/>
                </a:solidFill>
              </a:defRPr>
            </a:lvl5pPr>
            <a:lvl6pPr marL="2743200" lvl="5" indent="-317500" rtl="0">
              <a:spcBef>
                <a:spcPts val="0"/>
              </a:spcBef>
              <a:spcAft>
                <a:spcPts val="0"/>
              </a:spcAft>
              <a:buClr>
                <a:schemeClr val="dk1"/>
              </a:buClr>
              <a:buSzPts val="1400"/>
              <a:buFont typeface="Montserrat"/>
              <a:buChar char="■"/>
              <a:defRPr>
                <a:solidFill>
                  <a:schemeClr val="dk1"/>
                </a:solidFill>
              </a:defRPr>
            </a:lvl6pPr>
            <a:lvl7pPr marL="3200400" lvl="6" indent="-317500" rtl="0">
              <a:spcBef>
                <a:spcPts val="0"/>
              </a:spcBef>
              <a:spcAft>
                <a:spcPts val="0"/>
              </a:spcAft>
              <a:buClr>
                <a:schemeClr val="dk1"/>
              </a:buClr>
              <a:buSzPts val="1400"/>
              <a:buFont typeface="Montserrat"/>
              <a:buChar char="●"/>
              <a:defRPr>
                <a:solidFill>
                  <a:schemeClr val="dk1"/>
                </a:solidFill>
              </a:defRPr>
            </a:lvl7pPr>
            <a:lvl8pPr marL="3657600" lvl="7" indent="-317500" rtl="0">
              <a:spcBef>
                <a:spcPts val="0"/>
              </a:spcBef>
              <a:spcAft>
                <a:spcPts val="0"/>
              </a:spcAft>
              <a:buClr>
                <a:schemeClr val="dk1"/>
              </a:buClr>
              <a:buSzPts val="1400"/>
              <a:buFont typeface="Montserrat"/>
              <a:buChar char="○"/>
              <a:defRPr>
                <a:solidFill>
                  <a:schemeClr val="dk1"/>
                </a:solidFill>
              </a:defRPr>
            </a:lvl8pPr>
            <a:lvl9pPr marL="4114800" lvl="8" indent="-317500" rtl="0">
              <a:spcBef>
                <a:spcPts val="0"/>
              </a:spcBef>
              <a:spcAft>
                <a:spcPts val="0"/>
              </a:spcAft>
              <a:buClr>
                <a:schemeClr val="dk1"/>
              </a:buClr>
              <a:buSzPts val="1400"/>
              <a:buFont typeface="Montserrat"/>
              <a:buChar char="■"/>
              <a:defRPr>
                <a:solidFill>
                  <a:schemeClr val="dk1"/>
                </a:solidFill>
              </a:defRPr>
            </a:lvl9pPr>
          </a:lstStyle>
          <a:p>
            <a:endParaRPr/>
          </a:p>
        </p:txBody>
      </p:sp>
      <p:sp>
        <p:nvSpPr>
          <p:cNvPr id="294" name="Google Shape;294;p28"/>
          <p:cNvSpPr txBox="1">
            <a:spLocks noGrp="1"/>
          </p:cNvSpPr>
          <p:nvPr>
            <p:ph type="title" idx="2"/>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5" name="Google Shape;295;p28"/>
          <p:cNvSpPr txBox="1">
            <a:spLocks noGrp="1"/>
          </p:cNvSpPr>
          <p:nvPr>
            <p:ph type="subTitle" idx="3"/>
          </p:nvPr>
        </p:nvSpPr>
        <p:spPr>
          <a:xfrm>
            <a:off x="5622813" y="2649425"/>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96" name="Google Shape;296;p28"/>
          <p:cNvSpPr txBox="1">
            <a:spLocks noGrp="1"/>
          </p:cNvSpPr>
          <p:nvPr>
            <p:ph type="body" idx="4"/>
          </p:nvPr>
        </p:nvSpPr>
        <p:spPr>
          <a:xfrm>
            <a:off x="718125" y="2987813"/>
            <a:ext cx="3450000" cy="11607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1"/>
              </a:buClr>
              <a:buSzPts val="1400"/>
              <a:buFont typeface="Montserrat"/>
              <a:buChar char="●"/>
              <a:defRPr>
                <a:solidFill>
                  <a:schemeClr val="dk1"/>
                </a:solidFill>
              </a:defRPr>
            </a:lvl1pPr>
            <a:lvl2pPr marL="914400" lvl="1" indent="-317500" rtl="0">
              <a:lnSpc>
                <a:spcPct val="100000"/>
              </a:lnSpc>
              <a:spcBef>
                <a:spcPts val="0"/>
              </a:spcBef>
              <a:spcAft>
                <a:spcPts val="0"/>
              </a:spcAft>
              <a:buClr>
                <a:schemeClr val="dk1"/>
              </a:buClr>
              <a:buSzPts val="1400"/>
              <a:buFont typeface="Montserrat"/>
              <a:buChar char="○"/>
              <a:defRPr>
                <a:solidFill>
                  <a:schemeClr val="dk1"/>
                </a:solidFill>
              </a:defRPr>
            </a:lvl2pPr>
            <a:lvl3pPr marL="1371600" lvl="2" indent="-317500" rtl="0">
              <a:spcBef>
                <a:spcPts val="0"/>
              </a:spcBef>
              <a:spcAft>
                <a:spcPts val="0"/>
              </a:spcAft>
              <a:buClr>
                <a:schemeClr val="dk1"/>
              </a:buClr>
              <a:buSzPts val="1400"/>
              <a:buFont typeface="Montserrat"/>
              <a:buChar char="■"/>
              <a:defRPr>
                <a:solidFill>
                  <a:schemeClr val="dk1"/>
                </a:solidFill>
              </a:defRPr>
            </a:lvl3pPr>
            <a:lvl4pPr marL="1828800" lvl="3" indent="-317500" rtl="0">
              <a:spcBef>
                <a:spcPts val="0"/>
              </a:spcBef>
              <a:spcAft>
                <a:spcPts val="0"/>
              </a:spcAft>
              <a:buClr>
                <a:schemeClr val="dk1"/>
              </a:buClr>
              <a:buSzPts val="1400"/>
              <a:buFont typeface="Montserrat"/>
              <a:buChar char="●"/>
              <a:defRPr>
                <a:solidFill>
                  <a:schemeClr val="dk1"/>
                </a:solidFill>
              </a:defRPr>
            </a:lvl4pPr>
            <a:lvl5pPr marL="2286000" lvl="4" indent="-317500" rtl="0">
              <a:spcBef>
                <a:spcPts val="0"/>
              </a:spcBef>
              <a:spcAft>
                <a:spcPts val="0"/>
              </a:spcAft>
              <a:buClr>
                <a:schemeClr val="dk1"/>
              </a:buClr>
              <a:buSzPts val="1400"/>
              <a:buFont typeface="Montserrat"/>
              <a:buChar char="○"/>
              <a:defRPr>
                <a:solidFill>
                  <a:schemeClr val="dk1"/>
                </a:solidFill>
              </a:defRPr>
            </a:lvl5pPr>
            <a:lvl6pPr marL="2743200" lvl="5" indent="-317500" rtl="0">
              <a:spcBef>
                <a:spcPts val="0"/>
              </a:spcBef>
              <a:spcAft>
                <a:spcPts val="0"/>
              </a:spcAft>
              <a:buClr>
                <a:schemeClr val="dk1"/>
              </a:buClr>
              <a:buSzPts val="1400"/>
              <a:buFont typeface="Montserrat"/>
              <a:buChar char="■"/>
              <a:defRPr>
                <a:solidFill>
                  <a:schemeClr val="dk1"/>
                </a:solidFill>
              </a:defRPr>
            </a:lvl6pPr>
            <a:lvl7pPr marL="3200400" lvl="6" indent="-317500" rtl="0">
              <a:spcBef>
                <a:spcPts val="0"/>
              </a:spcBef>
              <a:spcAft>
                <a:spcPts val="0"/>
              </a:spcAft>
              <a:buClr>
                <a:schemeClr val="dk1"/>
              </a:buClr>
              <a:buSzPts val="1400"/>
              <a:buFont typeface="Montserrat"/>
              <a:buChar char="●"/>
              <a:defRPr>
                <a:solidFill>
                  <a:schemeClr val="dk1"/>
                </a:solidFill>
              </a:defRPr>
            </a:lvl7pPr>
            <a:lvl8pPr marL="3657600" lvl="7" indent="-317500" rtl="0">
              <a:spcBef>
                <a:spcPts val="0"/>
              </a:spcBef>
              <a:spcAft>
                <a:spcPts val="0"/>
              </a:spcAft>
              <a:buClr>
                <a:schemeClr val="dk1"/>
              </a:buClr>
              <a:buSzPts val="1400"/>
              <a:buFont typeface="Montserrat"/>
              <a:buChar char="○"/>
              <a:defRPr>
                <a:solidFill>
                  <a:schemeClr val="dk1"/>
                </a:solidFill>
              </a:defRPr>
            </a:lvl8pPr>
            <a:lvl9pPr marL="4114800" lvl="8" indent="-317500" rtl="0">
              <a:spcBef>
                <a:spcPts val="0"/>
              </a:spcBef>
              <a:spcAft>
                <a:spcPts val="0"/>
              </a:spcAft>
              <a:buClr>
                <a:schemeClr val="dk1"/>
              </a:buClr>
              <a:buSzPts val="1400"/>
              <a:buFont typeface="Montserrat"/>
              <a:buChar char="■"/>
              <a:defRPr>
                <a:solidFill>
                  <a:schemeClr val="dk1"/>
                </a:solidFill>
              </a:defRPr>
            </a:lvl9pPr>
          </a:lstStyle>
          <a:p>
            <a:endParaRPr/>
          </a:p>
        </p:txBody>
      </p:sp>
      <p:sp>
        <p:nvSpPr>
          <p:cNvPr id="297" name="Google Shape;297;p28"/>
          <p:cNvSpPr txBox="1">
            <a:spLocks noGrp="1"/>
          </p:cNvSpPr>
          <p:nvPr>
            <p:ph type="title" idx="5" hasCustomPrompt="1"/>
          </p:nvPr>
        </p:nvSpPr>
        <p:spPr>
          <a:xfrm flipH="1">
            <a:off x="2017738" y="1732631"/>
            <a:ext cx="85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298" name="Google Shape;298;p28"/>
          <p:cNvSpPr txBox="1">
            <a:spLocks noGrp="1"/>
          </p:cNvSpPr>
          <p:nvPr>
            <p:ph type="subTitle" idx="6"/>
          </p:nvPr>
        </p:nvSpPr>
        <p:spPr>
          <a:xfrm>
            <a:off x="1364938" y="2649425"/>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99" name="Google Shape;299;p28"/>
          <p:cNvSpPr/>
          <p:nvPr/>
        </p:nvSpPr>
        <p:spPr>
          <a:xfrm rot="-5400000">
            <a:off x="900759" y="3520179"/>
            <a:ext cx="1119840" cy="2921358"/>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rot="-8592846" flipH="1">
            <a:off x="-760757" y="-820436"/>
            <a:ext cx="1993267" cy="1668571"/>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7550" y="2226875"/>
            <a:ext cx="1977775" cy="2928900"/>
          </a:xfrm>
          <a:custGeom>
            <a:avLst/>
            <a:gdLst/>
            <a:ahLst/>
            <a:cxnLst/>
            <a:rect l="l" t="t" r="r" b="b"/>
            <a:pathLst>
              <a:path w="79111" h="117156" extrusionOk="0">
                <a:moveTo>
                  <a:pt x="0" y="0"/>
                </a:moveTo>
                <a:cubicBezTo>
                  <a:pt x="28116" y="9372"/>
                  <a:pt x="9047" y="60948"/>
                  <a:pt x="26572" y="84848"/>
                </a:cubicBezTo>
                <a:cubicBezTo>
                  <a:pt x="38729" y="101428"/>
                  <a:pt x="79111" y="96597"/>
                  <a:pt x="79111" y="117156"/>
                </a:cubicBezTo>
              </a:path>
            </a:pathLst>
          </a:custGeom>
          <a:noFill/>
          <a:ln w="9525" cap="flat" cmpd="sng">
            <a:solidFill>
              <a:schemeClr val="dk2"/>
            </a:solidFill>
            <a:prstDash val="solid"/>
            <a:round/>
            <a:headEnd type="none" w="med" len="med"/>
            <a:tailEnd type="none" w="med" len="med"/>
          </a:ln>
        </p:spPr>
      </p:sp>
      <p:sp>
        <p:nvSpPr>
          <p:cNvPr id="302" name="Google Shape;302;p28"/>
          <p:cNvSpPr/>
          <p:nvPr/>
        </p:nvSpPr>
        <p:spPr>
          <a:xfrm>
            <a:off x="8620650" y="1841900"/>
            <a:ext cx="543500" cy="815250"/>
          </a:xfrm>
          <a:custGeom>
            <a:avLst/>
            <a:gdLst/>
            <a:ahLst/>
            <a:cxnLst/>
            <a:rect l="l" t="t" r="r" b="b"/>
            <a:pathLst>
              <a:path w="21740" h="32610" extrusionOk="0">
                <a:moveTo>
                  <a:pt x="21740" y="0"/>
                </a:moveTo>
                <a:cubicBezTo>
                  <a:pt x="18686" y="6102"/>
                  <a:pt x="11540" y="15428"/>
                  <a:pt x="5435" y="12379"/>
                </a:cubicBezTo>
                <a:cubicBezTo>
                  <a:pt x="3579" y="11452"/>
                  <a:pt x="42" y="9015"/>
                  <a:pt x="1509" y="7548"/>
                </a:cubicBezTo>
                <a:cubicBezTo>
                  <a:pt x="4055" y="5002"/>
                  <a:pt x="10725" y="8806"/>
                  <a:pt x="11172" y="12379"/>
                </a:cubicBezTo>
                <a:cubicBezTo>
                  <a:pt x="12128" y="20023"/>
                  <a:pt x="7554" y="31098"/>
                  <a:pt x="0" y="32610"/>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
  <p:cSld name="CUSTOM_5_3">
    <p:spTree>
      <p:nvGrpSpPr>
        <p:cNvPr id="1" name="Shape 303"/>
        <p:cNvGrpSpPr/>
        <p:nvPr/>
      </p:nvGrpSpPr>
      <p:grpSpPr>
        <a:xfrm>
          <a:off x="0" y="0"/>
          <a:ext cx="0" cy="0"/>
          <a:chOff x="0" y="0"/>
          <a:chExt cx="0" cy="0"/>
        </a:xfrm>
      </p:grpSpPr>
      <p:sp>
        <p:nvSpPr>
          <p:cNvPr id="304" name="Google Shape;304;p29"/>
          <p:cNvSpPr txBox="1">
            <a:spLocks noGrp="1"/>
          </p:cNvSpPr>
          <p:nvPr>
            <p:ph type="subTitle" idx="1"/>
          </p:nvPr>
        </p:nvSpPr>
        <p:spPr>
          <a:xfrm>
            <a:off x="1875988" y="2293974"/>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05" name="Google Shape;305;p29"/>
          <p:cNvSpPr txBox="1">
            <a:spLocks noGrp="1"/>
          </p:cNvSpPr>
          <p:nvPr>
            <p:ph type="subTitle" idx="2"/>
          </p:nvPr>
        </p:nvSpPr>
        <p:spPr>
          <a:xfrm>
            <a:off x="1875988" y="1955575"/>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06" name="Google Shape;306;p29"/>
          <p:cNvSpPr txBox="1">
            <a:spLocks noGrp="1"/>
          </p:cNvSpPr>
          <p:nvPr>
            <p:ph type="subTitle" idx="3"/>
          </p:nvPr>
        </p:nvSpPr>
        <p:spPr>
          <a:xfrm>
            <a:off x="5111738" y="2293974"/>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07" name="Google Shape;307;p29"/>
          <p:cNvSpPr txBox="1">
            <a:spLocks noGrp="1"/>
          </p:cNvSpPr>
          <p:nvPr>
            <p:ph type="subTitle" idx="4"/>
          </p:nvPr>
        </p:nvSpPr>
        <p:spPr>
          <a:xfrm>
            <a:off x="5111738" y="1955575"/>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08" name="Google Shape;308;p29"/>
          <p:cNvSpPr txBox="1">
            <a:spLocks noGrp="1"/>
          </p:cNvSpPr>
          <p:nvPr>
            <p:ph type="subTitle" idx="5"/>
          </p:nvPr>
        </p:nvSpPr>
        <p:spPr>
          <a:xfrm>
            <a:off x="1875988" y="4062136"/>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09" name="Google Shape;309;p29"/>
          <p:cNvSpPr txBox="1">
            <a:spLocks noGrp="1"/>
          </p:cNvSpPr>
          <p:nvPr>
            <p:ph type="subTitle" idx="6"/>
          </p:nvPr>
        </p:nvSpPr>
        <p:spPr>
          <a:xfrm>
            <a:off x="1875988" y="372373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0" name="Google Shape;310;p29"/>
          <p:cNvSpPr txBox="1">
            <a:spLocks noGrp="1"/>
          </p:cNvSpPr>
          <p:nvPr>
            <p:ph type="subTitle" idx="7"/>
          </p:nvPr>
        </p:nvSpPr>
        <p:spPr>
          <a:xfrm>
            <a:off x="5111738" y="4062136"/>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1" name="Google Shape;311;p29"/>
          <p:cNvSpPr txBox="1">
            <a:spLocks noGrp="1"/>
          </p:cNvSpPr>
          <p:nvPr>
            <p:ph type="subTitle" idx="8"/>
          </p:nvPr>
        </p:nvSpPr>
        <p:spPr>
          <a:xfrm>
            <a:off x="5111738" y="372373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2" name="Google Shape;312;p29"/>
          <p:cNvSpPr/>
          <p:nvPr/>
        </p:nvSpPr>
        <p:spPr>
          <a:xfrm rot="10800000">
            <a:off x="7578349" y="-23525"/>
            <a:ext cx="1559526" cy="1124641"/>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rot="9606563">
            <a:off x="-1767073" y="-737879"/>
            <a:ext cx="2899230" cy="2683922"/>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rot="10800000" flipH="1">
            <a:off x="0" y="3301412"/>
            <a:ext cx="870334" cy="186271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29"/>
          <p:cNvGrpSpPr/>
          <p:nvPr/>
        </p:nvGrpSpPr>
        <p:grpSpPr>
          <a:xfrm rot="-5400000">
            <a:off x="7917007" y="3992473"/>
            <a:ext cx="1017718" cy="1284322"/>
            <a:chOff x="9635" y="1954525"/>
            <a:chExt cx="1192265" cy="1234450"/>
          </a:xfrm>
        </p:grpSpPr>
        <p:sp>
          <p:nvSpPr>
            <p:cNvPr id="316" name="Google Shape;316;p29"/>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9"/>
          <p:cNvSpPr/>
          <p:nvPr/>
        </p:nvSpPr>
        <p:spPr>
          <a:xfrm>
            <a:off x="-23525" y="-23525"/>
            <a:ext cx="678125" cy="1423550"/>
          </a:xfrm>
          <a:custGeom>
            <a:avLst/>
            <a:gdLst/>
            <a:ahLst/>
            <a:cxnLst/>
            <a:rect l="l" t="t" r="r" b="b"/>
            <a:pathLst>
              <a:path w="27125" h="56942" extrusionOk="0">
                <a:moveTo>
                  <a:pt x="0" y="56942"/>
                </a:moveTo>
                <a:cubicBezTo>
                  <a:pt x="4420" y="56942"/>
                  <a:pt x="7928" y="53019"/>
                  <a:pt x="11765" y="50825"/>
                </a:cubicBezTo>
                <a:cubicBezTo>
                  <a:pt x="17833" y="47357"/>
                  <a:pt x="23899" y="42309"/>
                  <a:pt x="26353" y="35765"/>
                </a:cubicBezTo>
                <a:cubicBezTo>
                  <a:pt x="29162" y="28276"/>
                  <a:pt x="23217" y="20078"/>
                  <a:pt x="21647" y="12235"/>
                </a:cubicBezTo>
                <a:cubicBezTo>
                  <a:pt x="20844" y="8224"/>
                  <a:pt x="22537" y="3658"/>
                  <a:pt x="20706" y="0"/>
                </a:cubicBezTo>
              </a:path>
            </a:pathLst>
          </a:custGeom>
          <a:noFill/>
          <a:ln w="9525" cap="flat" cmpd="sng">
            <a:solidFill>
              <a:schemeClr val="dk2"/>
            </a:solidFill>
            <a:prstDash val="solid"/>
            <a:round/>
            <a:headEnd type="none" w="med" len="med"/>
            <a:tailEnd type="none" w="med" len="med"/>
          </a:ln>
        </p:spPr>
      </p:sp>
      <p:sp>
        <p:nvSpPr>
          <p:cNvPr id="323" name="Google Shape;323;p29"/>
          <p:cNvSpPr/>
          <p:nvPr/>
        </p:nvSpPr>
        <p:spPr>
          <a:xfrm>
            <a:off x="3449225" y="4561750"/>
            <a:ext cx="2245700" cy="612475"/>
          </a:xfrm>
          <a:custGeom>
            <a:avLst/>
            <a:gdLst/>
            <a:ahLst/>
            <a:cxnLst/>
            <a:rect l="l" t="t" r="r" b="b"/>
            <a:pathLst>
              <a:path w="89828" h="24499" extrusionOk="0">
                <a:moveTo>
                  <a:pt x="0" y="24159"/>
                </a:moveTo>
                <a:cubicBezTo>
                  <a:pt x="12846" y="24159"/>
                  <a:pt x="26622" y="21919"/>
                  <a:pt x="37428" y="14972"/>
                </a:cubicBezTo>
                <a:cubicBezTo>
                  <a:pt x="41620" y="12277"/>
                  <a:pt x="47296" y="8726"/>
                  <a:pt x="47296" y="3743"/>
                </a:cubicBezTo>
                <a:cubicBezTo>
                  <a:pt x="47296" y="2415"/>
                  <a:pt x="47263" y="0"/>
                  <a:pt x="45935" y="0"/>
                </a:cubicBezTo>
                <a:cubicBezTo>
                  <a:pt x="39838" y="0"/>
                  <a:pt x="46548" y="14122"/>
                  <a:pt x="51719" y="17353"/>
                </a:cubicBezTo>
                <a:cubicBezTo>
                  <a:pt x="62679" y="24202"/>
                  <a:pt x="76904" y="24499"/>
                  <a:pt x="89828" y="24499"/>
                </a:cubicBezTo>
              </a:path>
            </a:pathLst>
          </a:custGeom>
          <a:noFill/>
          <a:ln w="9525" cap="flat" cmpd="sng">
            <a:solidFill>
              <a:schemeClr val="dk2"/>
            </a:solidFill>
            <a:prstDash val="solid"/>
            <a:round/>
            <a:headEnd type="none" w="med" len="med"/>
            <a:tailEnd type="none" w="med" len="med"/>
          </a:ln>
        </p:spPr>
      </p:sp>
      <p:sp>
        <p:nvSpPr>
          <p:cNvPr id="324" name="Google Shape;324;p29"/>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ive columns  ">
  <p:cSld name="CUSTOM_5_3_1">
    <p:spTree>
      <p:nvGrpSpPr>
        <p:cNvPr id="1" name="Shape 325"/>
        <p:cNvGrpSpPr/>
        <p:nvPr/>
      </p:nvGrpSpPr>
      <p:grpSpPr>
        <a:xfrm>
          <a:off x="0" y="0"/>
          <a:ext cx="0" cy="0"/>
          <a:chOff x="0" y="0"/>
          <a:chExt cx="0" cy="0"/>
        </a:xfrm>
      </p:grpSpPr>
      <p:sp>
        <p:nvSpPr>
          <p:cNvPr id="326" name="Google Shape;326;p30"/>
          <p:cNvSpPr txBox="1">
            <a:spLocks noGrp="1"/>
          </p:cNvSpPr>
          <p:nvPr>
            <p:ph type="subTitle" idx="1"/>
          </p:nvPr>
        </p:nvSpPr>
        <p:spPr>
          <a:xfrm>
            <a:off x="1063550" y="2249313"/>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27" name="Google Shape;327;p30"/>
          <p:cNvSpPr txBox="1">
            <a:spLocks noGrp="1"/>
          </p:cNvSpPr>
          <p:nvPr>
            <p:ph type="subTitle" idx="2"/>
          </p:nvPr>
        </p:nvSpPr>
        <p:spPr>
          <a:xfrm>
            <a:off x="1063550" y="1910913"/>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28" name="Google Shape;328;p30"/>
          <p:cNvSpPr txBox="1">
            <a:spLocks noGrp="1"/>
          </p:cNvSpPr>
          <p:nvPr>
            <p:ph type="subTitle" idx="3"/>
          </p:nvPr>
        </p:nvSpPr>
        <p:spPr>
          <a:xfrm>
            <a:off x="3493863" y="2249313"/>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29" name="Google Shape;329;p30"/>
          <p:cNvSpPr txBox="1">
            <a:spLocks noGrp="1"/>
          </p:cNvSpPr>
          <p:nvPr>
            <p:ph type="subTitle" idx="4"/>
          </p:nvPr>
        </p:nvSpPr>
        <p:spPr>
          <a:xfrm>
            <a:off x="3493863" y="1910913"/>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30" name="Google Shape;330;p30"/>
          <p:cNvSpPr txBox="1">
            <a:spLocks noGrp="1"/>
          </p:cNvSpPr>
          <p:nvPr>
            <p:ph type="subTitle" idx="5"/>
          </p:nvPr>
        </p:nvSpPr>
        <p:spPr>
          <a:xfrm>
            <a:off x="2054675" y="3961163"/>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31" name="Google Shape;331;p30"/>
          <p:cNvSpPr txBox="1">
            <a:spLocks noGrp="1"/>
          </p:cNvSpPr>
          <p:nvPr>
            <p:ph type="subTitle" idx="6"/>
          </p:nvPr>
        </p:nvSpPr>
        <p:spPr>
          <a:xfrm>
            <a:off x="2054675" y="3613513"/>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32" name="Google Shape;332;p30"/>
          <p:cNvSpPr txBox="1">
            <a:spLocks noGrp="1"/>
          </p:cNvSpPr>
          <p:nvPr>
            <p:ph type="subTitle" idx="7"/>
          </p:nvPr>
        </p:nvSpPr>
        <p:spPr>
          <a:xfrm>
            <a:off x="4932931" y="3961163"/>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33" name="Google Shape;333;p30"/>
          <p:cNvSpPr txBox="1">
            <a:spLocks noGrp="1"/>
          </p:cNvSpPr>
          <p:nvPr>
            <p:ph type="subTitle" idx="8"/>
          </p:nvPr>
        </p:nvSpPr>
        <p:spPr>
          <a:xfrm>
            <a:off x="4932931" y="3613513"/>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34" name="Google Shape;334;p30"/>
          <p:cNvSpPr txBox="1">
            <a:spLocks noGrp="1"/>
          </p:cNvSpPr>
          <p:nvPr>
            <p:ph type="subTitle" idx="9"/>
          </p:nvPr>
        </p:nvSpPr>
        <p:spPr>
          <a:xfrm>
            <a:off x="5924181" y="2249313"/>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35" name="Google Shape;335;p30"/>
          <p:cNvSpPr txBox="1">
            <a:spLocks noGrp="1"/>
          </p:cNvSpPr>
          <p:nvPr>
            <p:ph type="subTitle" idx="13"/>
          </p:nvPr>
        </p:nvSpPr>
        <p:spPr>
          <a:xfrm>
            <a:off x="5924181" y="1910913"/>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36" name="Google Shape;336;p30"/>
          <p:cNvSpPr/>
          <p:nvPr/>
        </p:nvSpPr>
        <p:spPr>
          <a:xfrm rot="5400000" flipH="1">
            <a:off x="8363490" y="3994866"/>
            <a:ext cx="1131920" cy="1323799"/>
          </a:xfrm>
          <a:custGeom>
            <a:avLst/>
            <a:gdLst/>
            <a:ahLst/>
            <a:cxnLst/>
            <a:rect l="l" t="t" r="r" b="b"/>
            <a:pathLst>
              <a:path w="17022" h="19906" extrusionOk="0">
                <a:moveTo>
                  <a:pt x="9196" y="0"/>
                </a:moveTo>
                <a:cubicBezTo>
                  <a:pt x="7480" y="0"/>
                  <a:pt x="5759" y="553"/>
                  <a:pt x="4405" y="1612"/>
                </a:cubicBezTo>
                <a:cubicBezTo>
                  <a:pt x="3036" y="2684"/>
                  <a:pt x="1986" y="4242"/>
                  <a:pt x="361" y="4858"/>
                </a:cubicBezTo>
                <a:cubicBezTo>
                  <a:pt x="242" y="4903"/>
                  <a:pt x="123" y="4944"/>
                  <a:pt x="1" y="4977"/>
                </a:cubicBezTo>
                <a:lnTo>
                  <a:pt x="1" y="17897"/>
                </a:lnTo>
                <a:cubicBezTo>
                  <a:pt x="60" y="17935"/>
                  <a:pt x="116" y="17975"/>
                  <a:pt x="175" y="18012"/>
                </a:cubicBezTo>
                <a:cubicBezTo>
                  <a:pt x="2072" y="19205"/>
                  <a:pt x="4365" y="19906"/>
                  <a:pt x="6595" y="19906"/>
                </a:cubicBezTo>
                <a:cubicBezTo>
                  <a:pt x="8514" y="19906"/>
                  <a:pt x="10387" y="19387"/>
                  <a:pt x="11919" y="18217"/>
                </a:cubicBezTo>
                <a:cubicBezTo>
                  <a:pt x="13671" y="16881"/>
                  <a:pt x="14784" y="14877"/>
                  <a:pt x="15630" y="12844"/>
                </a:cubicBezTo>
                <a:cubicBezTo>
                  <a:pt x="16420" y="10951"/>
                  <a:pt x="17021" y="8918"/>
                  <a:pt x="16810" y="6877"/>
                </a:cubicBezTo>
                <a:cubicBezTo>
                  <a:pt x="16524" y="4161"/>
                  <a:pt x="14676" y="1660"/>
                  <a:pt x="12160" y="591"/>
                </a:cubicBezTo>
                <a:cubicBezTo>
                  <a:pt x="11225" y="194"/>
                  <a:pt x="10211" y="0"/>
                  <a:pt x="9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876125" y="4152325"/>
            <a:ext cx="2415554" cy="99852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rot="-789410" flipH="1">
            <a:off x="-1015973" y="-196287"/>
            <a:ext cx="2156642" cy="1996510"/>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0" y="0"/>
            <a:ext cx="1547975" cy="2841150"/>
          </a:xfrm>
          <a:custGeom>
            <a:avLst/>
            <a:gdLst/>
            <a:ahLst/>
            <a:cxnLst/>
            <a:rect l="l" t="t" r="r" b="b"/>
            <a:pathLst>
              <a:path w="61919" h="113646" extrusionOk="0">
                <a:moveTo>
                  <a:pt x="0" y="113646"/>
                </a:moveTo>
                <a:cubicBezTo>
                  <a:pt x="13380" y="110972"/>
                  <a:pt x="17413" y="90529"/>
                  <a:pt x="18034" y="76898"/>
                </a:cubicBezTo>
                <a:cubicBezTo>
                  <a:pt x="18488" y="66925"/>
                  <a:pt x="13299" y="56079"/>
                  <a:pt x="17353" y="46956"/>
                </a:cubicBezTo>
                <a:cubicBezTo>
                  <a:pt x="23844" y="32351"/>
                  <a:pt x="45522" y="31036"/>
                  <a:pt x="56823" y="19735"/>
                </a:cubicBezTo>
                <a:cubicBezTo>
                  <a:pt x="61573" y="14985"/>
                  <a:pt x="63028" y="6374"/>
                  <a:pt x="60906" y="0"/>
                </a:cubicBezTo>
              </a:path>
            </a:pathLst>
          </a:custGeom>
          <a:noFill/>
          <a:ln w="9525" cap="flat" cmpd="sng">
            <a:solidFill>
              <a:schemeClr val="dk2"/>
            </a:solidFill>
            <a:prstDash val="solid"/>
            <a:round/>
            <a:headEnd type="none" w="med" len="med"/>
            <a:tailEnd type="none" w="med" len="med"/>
          </a:ln>
        </p:spPr>
      </p:sp>
      <p:sp>
        <p:nvSpPr>
          <p:cNvPr id="340" name="Google Shape;340;p30"/>
          <p:cNvSpPr/>
          <p:nvPr/>
        </p:nvSpPr>
        <p:spPr>
          <a:xfrm>
            <a:off x="8625525" y="1964975"/>
            <a:ext cx="535900" cy="3257779"/>
          </a:xfrm>
          <a:custGeom>
            <a:avLst/>
            <a:gdLst/>
            <a:ahLst/>
            <a:cxnLst/>
            <a:rect l="l" t="t" r="r" b="b"/>
            <a:pathLst>
              <a:path w="21436" h="127257" extrusionOk="0">
                <a:moveTo>
                  <a:pt x="21436" y="0"/>
                </a:moveTo>
                <a:cubicBezTo>
                  <a:pt x="18237" y="1068"/>
                  <a:pt x="18368" y="6172"/>
                  <a:pt x="18033" y="9528"/>
                </a:cubicBezTo>
                <a:cubicBezTo>
                  <a:pt x="17255" y="17318"/>
                  <a:pt x="17353" y="25176"/>
                  <a:pt x="17353" y="33005"/>
                </a:cubicBezTo>
                <a:cubicBezTo>
                  <a:pt x="17353" y="41632"/>
                  <a:pt x="18138" y="50429"/>
                  <a:pt x="16332" y="58865"/>
                </a:cubicBezTo>
                <a:cubicBezTo>
                  <a:pt x="14169" y="68968"/>
                  <a:pt x="8848" y="78277"/>
                  <a:pt x="7145" y="88467"/>
                </a:cubicBezTo>
                <a:cubicBezTo>
                  <a:pt x="4978" y="101435"/>
                  <a:pt x="12753" y="124062"/>
                  <a:pt x="0" y="127257"/>
                </a:cubicBezTo>
              </a:path>
            </a:pathLst>
          </a:custGeom>
          <a:noFill/>
          <a:ln w="9525" cap="flat" cmpd="sng">
            <a:solidFill>
              <a:schemeClr val="dk2"/>
            </a:solidFill>
            <a:prstDash val="solid"/>
            <a:round/>
            <a:headEnd type="none" w="med" len="med"/>
            <a:tailEnd type="none" w="med" len="med"/>
          </a:ln>
        </p:spPr>
      </p:sp>
      <p:sp>
        <p:nvSpPr>
          <p:cNvPr id="341" name="Google Shape;341;p30"/>
          <p:cNvSpPr/>
          <p:nvPr/>
        </p:nvSpPr>
        <p:spPr>
          <a:xfrm rot="5400000">
            <a:off x="8196992" y="-450542"/>
            <a:ext cx="619115" cy="1520199"/>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txBox="1">
            <a:spLocks noGrp="1"/>
          </p:cNvSpPr>
          <p:nvPr>
            <p:ph type="body" idx="1"/>
          </p:nvPr>
        </p:nvSpPr>
        <p:spPr>
          <a:xfrm>
            <a:off x="718125" y="1152475"/>
            <a:ext cx="7707900" cy="3416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5" name="Google Shape;35;p4"/>
          <p:cNvSpPr txBox="1">
            <a:spLocks noGrp="1"/>
          </p:cNvSpPr>
          <p:nvPr>
            <p:ph type="title"/>
          </p:nvPr>
        </p:nvSpPr>
        <p:spPr>
          <a:xfrm>
            <a:off x="529325" y="445025"/>
            <a:ext cx="8085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4"/>
          <p:cNvSpPr/>
          <p:nvPr/>
        </p:nvSpPr>
        <p:spPr>
          <a:xfrm flipH="1">
            <a:off x="6502488" y="4105998"/>
            <a:ext cx="2641512" cy="1239539"/>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flipH="1">
            <a:off x="-406695" y="3439125"/>
            <a:ext cx="2733239" cy="1704377"/>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rot="10800000" flipH="1">
            <a:off x="-649453" y="-38681"/>
            <a:ext cx="1339822" cy="79843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8592899">
            <a:off x="8465933" y="-845146"/>
            <a:ext cx="2156412" cy="1996296"/>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6922450" y="-107512"/>
            <a:ext cx="2268825" cy="1552625"/>
          </a:xfrm>
          <a:custGeom>
            <a:avLst/>
            <a:gdLst/>
            <a:ahLst/>
            <a:cxnLst/>
            <a:rect l="l" t="t" r="r" b="b"/>
            <a:pathLst>
              <a:path w="90753" h="62105" extrusionOk="0">
                <a:moveTo>
                  <a:pt x="90753" y="61361"/>
                </a:moveTo>
                <a:cubicBezTo>
                  <a:pt x="79308" y="65171"/>
                  <a:pt x="63796" y="53320"/>
                  <a:pt x="60330" y="41766"/>
                </a:cubicBezTo>
                <a:cubicBezTo>
                  <a:pt x="57675" y="32916"/>
                  <a:pt x="61702" y="21453"/>
                  <a:pt x="55689" y="14437"/>
                </a:cubicBezTo>
                <a:cubicBezTo>
                  <a:pt x="50665" y="8574"/>
                  <a:pt x="41173" y="8733"/>
                  <a:pt x="33517" y="7734"/>
                </a:cubicBezTo>
                <a:cubicBezTo>
                  <a:pt x="22147" y="6251"/>
                  <a:pt x="10736" y="4025"/>
                  <a:pt x="0" y="0"/>
                </a:cubicBezTo>
              </a:path>
            </a:pathLst>
          </a:custGeom>
          <a:noFill/>
          <a:ln w="9525" cap="flat" cmpd="sng">
            <a:solidFill>
              <a:schemeClr val="dk2"/>
            </a:solidFill>
            <a:prstDash val="solid"/>
            <a:round/>
            <a:headEnd type="none" w="med" len="med"/>
            <a:tailEnd type="none" w="med" len="med"/>
          </a:ln>
        </p:spPr>
      </p:sp>
      <p:sp>
        <p:nvSpPr>
          <p:cNvPr id="41" name="Google Shape;41;p4"/>
          <p:cNvSpPr/>
          <p:nvPr/>
        </p:nvSpPr>
        <p:spPr>
          <a:xfrm>
            <a:off x="-29150" y="0"/>
            <a:ext cx="859950" cy="2230025"/>
          </a:xfrm>
          <a:custGeom>
            <a:avLst/>
            <a:gdLst/>
            <a:ahLst/>
            <a:cxnLst/>
            <a:rect l="l" t="t" r="r" b="b"/>
            <a:pathLst>
              <a:path w="34398" h="89201" extrusionOk="0">
                <a:moveTo>
                  <a:pt x="0" y="89201"/>
                </a:moveTo>
                <a:cubicBezTo>
                  <a:pt x="6312" y="80785"/>
                  <a:pt x="11127" y="70902"/>
                  <a:pt x="13409" y="60633"/>
                </a:cubicBezTo>
                <a:cubicBezTo>
                  <a:pt x="16656" y="46020"/>
                  <a:pt x="8612" y="30263"/>
                  <a:pt x="12243" y="15741"/>
                </a:cubicBezTo>
                <a:cubicBezTo>
                  <a:pt x="13376" y="11208"/>
                  <a:pt x="17621" y="6963"/>
                  <a:pt x="22154" y="5830"/>
                </a:cubicBezTo>
                <a:cubicBezTo>
                  <a:pt x="26539" y="4734"/>
                  <a:pt x="32969" y="4288"/>
                  <a:pt x="34398" y="0"/>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
  <p:cSld name="CUSTOM_5_2">
    <p:spTree>
      <p:nvGrpSpPr>
        <p:cNvPr id="1" name="Shape 343"/>
        <p:cNvGrpSpPr/>
        <p:nvPr/>
      </p:nvGrpSpPr>
      <p:grpSpPr>
        <a:xfrm>
          <a:off x="0" y="0"/>
          <a:ext cx="0" cy="0"/>
          <a:chOff x="0" y="0"/>
          <a:chExt cx="0" cy="0"/>
        </a:xfrm>
      </p:grpSpPr>
      <p:sp>
        <p:nvSpPr>
          <p:cNvPr id="344" name="Google Shape;344;p31"/>
          <p:cNvSpPr txBox="1">
            <a:spLocks noGrp="1"/>
          </p:cNvSpPr>
          <p:nvPr>
            <p:ph type="subTitle" idx="1"/>
          </p:nvPr>
        </p:nvSpPr>
        <p:spPr>
          <a:xfrm>
            <a:off x="717975" y="23001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45" name="Google Shape;345;p31"/>
          <p:cNvSpPr txBox="1">
            <a:spLocks noGrp="1"/>
          </p:cNvSpPr>
          <p:nvPr>
            <p:ph type="subTitle" idx="2"/>
          </p:nvPr>
        </p:nvSpPr>
        <p:spPr>
          <a:xfrm>
            <a:off x="717975" y="1943575"/>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46" name="Google Shape;346;p31"/>
          <p:cNvSpPr txBox="1">
            <a:spLocks noGrp="1"/>
          </p:cNvSpPr>
          <p:nvPr>
            <p:ph type="subTitle" idx="3"/>
          </p:nvPr>
        </p:nvSpPr>
        <p:spPr>
          <a:xfrm>
            <a:off x="3493800" y="23001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47" name="Google Shape;347;p31"/>
          <p:cNvSpPr txBox="1">
            <a:spLocks noGrp="1"/>
          </p:cNvSpPr>
          <p:nvPr>
            <p:ph type="subTitle" idx="4"/>
          </p:nvPr>
        </p:nvSpPr>
        <p:spPr>
          <a:xfrm>
            <a:off x="3493800" y="1943575"/>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48" name="Google Shape;348;p31"/>
          <p:cNvSpPr txBox="1">
            <a:spLocks noGrp="1"/>
          </p:cNvSpPr>
          <p:nvPr>
            <p:ph type="subTitle" idx="5"/>
          </p:nvPr>
        </p:nvSpPr>
        <p:spPr>
          <a:xfrm>
            <a:off x="6269625" y="23001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49" name="Google Shape;349;p31"/>
          <p:cNvSpPr txBox="1">
            <a:spLocks noGrp="1"/>
          </p:cNvSpPr>
          <p:nvPr>
            <p:ph type="subTitle" idx="6"/>
          </p:nvPr>
        </p:nvSpPr>
        <p:spPr>
          <a:xfrm>
            <a:off x="6269625" y="1943575"/>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50" name="Google Shape;350;p31"/>
          <p:cNvSpPr txBox="1">
            <a:spLocks noGrp="1"/>
          </p:cNvSpPr>
          <p:nvPr>
            <p:ph type="subTitle" idx="7"/>
          </p:nvPr>
        </p:nvSpPr>
        <p:spPr>
          <a:xfrm>
            <a:off x="717975" y="40060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51" name="Google Shape;351;p31"/>
          <p:cNvSpPr txBox="1">
            <a:spLocks noGrp="1"/>
          </p:cNvSpPr>
          <p:nvPr>
            <p:ph type="subTitle" idx="8"/>
          </p:nvPr>
        </p:nvSpPr>
        <p:spPr>
          <a:xfrm>
            <a:off x="717975" y="3649475"/>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52" name="Google Shape;352;p31"/>
          <p:cNvSpPr txBox="1">
            <a:spLocks noGrp="1"/>
          </p:cNvSpPr>
          <p:nvPr>
            <p:ph type="subTitle" idx="9"/>
          </p:nvPr>
        </p:nvSpPr>
        <p:spPr>
          <a:xfrm>
            <a:off x="3493800" y="40060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53" name="Google Shape;353;p31"/>
          <p:cNvSpPr txBox="1">
            <a:spLocks noGrp="1"/>
          </p:cNvSpPr>
          <p:nvPr>
            <p:ph type="subTitle" idx="13"/>
          </p:nvPr>
        </p:nvSpPr>
        <p:spPr>
          <a:xfrm>
            <a:off x="3493800" y="3649475"/>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54" name="Google Shape;354;p31"/>
          <p:cNvSpPr txBox="1">
            <a:spLocks noGrp="1"/>
          </p:cNvSpPr>
          <p:nvPr>
            <p:ph type="subTitle" idx="14"/>
          </p:nvPr>
        </p:nvSpPr>
        <p:spPr>
          <a:xfrm>
            <a:off x="6269625" y="40060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55" name="Google Shape;355;p31"/>
          <p:cNvSpPr txBox="1">
            <a:spLocks noGrp="1"/>
          </p:cNvSpPr>
          <p:nvPr>
            <p:ph type="subTitle" idx="15"/>
          </p:nvPr>
        </p:nvSpPr>
        <p:spPr>
          <a:xfrm>
            <a:off x="6269625" y="3649475"/>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56" name="Google Shape;356;p31"/>
          <p:cNvSpPr/>
          <p:nvPr/>
        </p:nvSpPr>
        <p:spPr>
          <a:xfrm rot="5400000" flipH="1">
            <a:off x="7653915" y="3641540"/>
            <a:ext cx="1663536" cy="1363383"/>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57" name="Google Shape;357;p31"/>
          <p:cNvSpPr/>
          <p:nvPr/>
        </p:nvSpPr>
        <p:spPr>
          <a:xfrm rot="-5400000" flipH="1">
            <a:off x="183385" y="-485060"/>
            <a:ext cx="601929" cy="1520199"/>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rot="5400000" flipH="1">
            <a:off x="-717960" y="3994866"/>
            <a:ext cx="1131920" cy="1323799"/>
          </a:xfrm>
          <a:custGeom>
            <a:avLst/>
            <a:gdLst/>
            <a:ahLst/>
            <a:cxnLst/>
            <a:rect l="l" t="t" r="r" b="b"/>
            <a:pathLst>
              <a:path w="17022" h="19906" extrusionOk="0">
                <a:moveTo>
                  <a:pt x="9196" y="0"/>
                </a:moveTo>
                <a:cubicBezTo>
                  <a:pt x="7480" y="0"/>
                  <a:pt x="5759" y="553"/>
                  <a:pt x="4405" y="1612"/>
                </a:cubicBezTo>
                <a:cubicBezTo>
                  <a:pt x="3036" y="2684"/>
                  <a:pt x="1986" y="4242"/>
                  <a:pt x="361" y="4858"/>
                </a:cubicBezTo>
                <a:cubicBezTo>
                  <a:pt x="242" y="4903"/>
                  <a:pt x="123" y="4944"/>
                  <a:pt x="1" y="4977"/>
                </a:cubicBezTo>
                <a:lnTo>
                  <a:pt x="1" y="17897"/>
                </a:lnTo>
                <a:cubicBezTo>
                  <a:pt x="60" y="17935"/>
                  <a:pt x="116" y="17975"/>
                  <a:pt x="175" y="18012"/>
                </a:cubicBezTo>
                <a:cubicBezTo>
                  <a:pt x="2072" y="19205"/>
                  <a:pt x="4365" y="19906"/>
                  <a:pt x="6595" y="19906"/>
                </a:cubicBezTo>
                <a:cubicBezTo>
                  <a:pt x="8514" y="19906"/>
                  <a:pt x="10387" y="19387"/>
                  <a:pt x="11919" y="18217"/>
                </a:cubicBezTo>
                <a:cubicBezTo>
                  <a:pt x="13671" y="16881"/>
                  <a:pt x="14784" y="14877"/>
                  <a:pt x="15630" y="12844"/>
                </a:cubicBezTo>
                <a:cubicBezTo>
                  <a:pt x="16420" y="10951"/>
                  <a:pt x="17021" y="8918"/>
                  <a:pt x="16810" y="6877"/>
                </a:cubicBezTo>
                <a:cubicBezTo>
                  <a:pt x="16524" y="4161"/>
                  <a:pt x="14676" y="1660"/>
                  <a:pt x="12160" y="591"/>
                </a:cubicBezTo>
                <a:cubicBezTo>
                  <a:pt x="11225" y="194"/>
                  <a:pt x="10211" y="0"/>
                  <a:pt x="9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42025" y="-25925"/>
            <a:ext cx="950650" cy="1987696"/>
          </a:xfrm>
          <a:custGeom>
            <a:avLst/>
            <a:gdLst/>
            <a:ahLst/>
            <a:cxnLst/>
            <a:rect l="l" t="t" r="r" b="b"/>
            <a:pathLst>
              <a:path w="38026" h="78472" extrusionOk="0">
                <a:moveTo>
                  <a:pt x="0" y="78472"/>
                </a:moveTo>
                <a:cubicBezTo>
                  <a:pt x="5779" y="68837"/>
                  <a:pt x="3539" y="54290"/>
                  <a:pt x="12099" y="47014"/>
                </a:cubicBezTo>
                <a:cubicBezTo>
                  <a:pt x="17252" y="42634"/>
                  <a:pt x="25485" y="34838"/>
                  <a:pt x="30767" y="39063"/>
                </a:cubicBezTo>
                <a:cubicBezTo>
                  <a:pt x="33665" y="41381"/>
                  <a:pt x="27880" y="48512"/>
                  <a:pt x="24198" y="48051"/>
                </a:cubicBezTo>
                <a:cubicBezTo>
                  <a:pt x="19606" y="47477"/>
                  <a:pt x="19286" y="39524"/>
                  <a:pt x="19704" y="34915"/>
                </a:cubicBezTo>
                <a:cubicBezTo>
                  <a:pt x="20891" y="21825"/>
                  <a:pt x="26274" y="5885"/>
                  <a:pt x="38026" y="0"/>
                </a:cubicBezTo>
              </a:path>
            </a:pathLst>
          </a:custGeom>
          <a:noFill/>
          <a:ln w="9525" cap="flat" cmpd="sng">
            <a:solidFill>
              <a:schemeClr val="dk2"/>
            </a:solidFill>
            <a:prstDash val="solid"/>
            <a:round/>
            <a:headEnd type="none" w="med" len="med"/>
            <a:tailEnd type="none" w="med" len="med"/>
          </a:ln>
        </p:spPr>
      </p:sp>
      <p:sp>
        <p:nvSpPr>
          <p:cNvPr id="360" name="Google Shape;360;p31"/>
          <p:cNvSpPr/>
          <p:nvPr/>
        </p:nvSpPr>
        <p:spPr>
          <a:xfrm rot="-789410" flipH="1">
            <a:off x="8024627" y="-332487"/>
            <a:ext cx="2156642" cy="1996510"/>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362"/>
        <p:cNvGrpSpPr/>
        <p:nvPr/>
      </p:nvGrpSpPr>
      <p:grpSpPr>
        <a:xfrm>
          <a:off x="0" y="0"/>
          <a:ext cx="0" cy="0"/>
          <a:chOff x="0" y="0"/>
          <a:chExt cx="0" cy="0"/>
        </a:xfrm>
      </p:grpSpPr>
      <p:sp>
        <p:nvSpPr>
          <p:cNvPr id="363" name="Google Shape;363;p32"/>
          <p:cNvSpPr txBox="1">
            <a:spLocks noGrp="1"/>
          </p:cNvSpPr>
          <p:nvPr>
            <p:ph type="subTitle" idx="1"/>
          </p:nvPr>
        </p:nvSpPr>
        <p:spPr>
          <a:xfrm>
            <a:off x="1045400" y="3317151"/>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64" name="Google Shape;364;p32"/>
          <p:cNvSpPr txBox="1">
            <a:spLocks noGrp="1"/>
          </p:cNvSpPr>
          <p:nvPr>
            <p:ph type="title" hasCustomPrompt="1"/>
          </p:nvPr>
        </p:nvSpPr>
        <p:spPr>
          <a:xfrm flipH="1">
            <a:off x="1045400" y="1323400"/>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2"/>
                </a:solidFill>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65" name="Google Shape;365;p32"/>
          <p:cNvSpPr txBox="1">
            <a:spLocks noGrp="1"/>
          </p:cNvSpPr>
          <p:nvPr>
            <p:ph type="subTitle" idx="2"/>
          </p:nvPr>
        </p:nvSpPr>
        <p:spPr>
          <a:xfrm>
            <a:off x="5942350" y="3654713"/>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66" name="Google Shape;366;p32"/>
          <p:cNvSpPr txBox="1">
            <a:spLocks noGrp="1"/>
          </p:cNvSpPr>
          <p:nvPr>
            <p:ph type="subTitle" idx="3"/>
          </p:nvPr>
        </p:nvSpPr>
        <p:spPr>
          <a:xfrm>
            <a:off x="5942350" y="3317151"/>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67" name="Google Shape;367;p32"/>
          <p:cNvSpPr txBox="1">
            <a:spLocks noGrp="1"/>
          </p:cNvSpPr>
          <p:nvPr>
            <p:ph type="title" idx="4" hasCustomPrompt="1"/>
          </p:nvPr>
        </p:nvSpPr>
        <p:spPr>
          <a:xfrm flipH="1">
            <a:off x="5942350" y="1323400"/>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2"/>
                </a:solidFill>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68" name="Google Shape;368;p32"/>
          <p:cNvSpPr/>
          <p:nvPr/>
        </p:nvSpPr>
        <p:spPr>
          <a:xfrm rot="-5400000" flipH="1">
            <a:off x="528350" y="-528348"/>
            <a:ext cx="548733" cy="1605428"/>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rot="-9374510" flipH="1">
            <a:off x="7636857" y="-379184"/>
            <a:ext cx="3346907" cy="1637926"/>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7448750" y="3685700"/>
            <a:ext cx="1786659" cy="1478443"/>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8196275" y="3075725"/>
            <a:ext cx="946375" cy="2078625"/>
          </a:xfrm>
          <a:custGeom>
            <a:avLst/>
            <a:gdLst/>
            <a:ahLst/>
            <a:cxnLst/>
            <a:rect l="l" t="t" r="r" b="b"/>
            <a:pathLst>
              <a:path w="37855" h="83145" extrusionOk="0">
                <a:moveTo>
                  <a:pt x="0" y="83145"/>
                </a:moveTo>
                <a:cubicBezTo>
                  <a:pt x="6014" y="78849"/>
                  <a:pt x="9759" y="71933"/>
                  <a:pt x="13519" y="65570"/>
                </a:cubicBezTo>
                <a:cubicBezTo>
                  <a:pt x="19679" y="55144"/>
                  <a:pt x="25904" y="41279"/>
                  <a:pt x="21293" y="30081"/>
                </a:cubicBezTo>
                <a:cubicBezTo>
                  <a:pt x="20126" y="27247"/>
                  <a:pt x="18832" y="23487"/>
                  <a:pt x="15885" y="22645"/>
                </a:cubicBezTo>
                <a:cubicBezTo>
                  <a:pt x="13023" y="21827"/>
                  <a:pt x="7743" y="24086"/>
                  <a:pt x="8112" y="27039"/>
                </a:cubicBezTo>
                <a:cubicBezTo>
                  <a:pt x="8502" y="30157"/>
                  <a:pt x="14426" y="30810"/>
                  <a:pt x="17237" y="29405"/>
                </a:cubicBezTo>
                <a:cubicBezTo>
                  <a:pt x="27944" y="24051"/>
                  <a:pt x="31215" y="9961"/>
                  <a:pt x="37855" y="0"/>
                </a:cubicBezTo>
              </a:path>
            </a:pathLst>
          </a:custGeom>
          <a:noFill/>
          <a:ln w="9525" cap="flat" cmpd="sng">
            <a:solidFill>
              <a:schemeClr val="dk2"/>
            </a:solidFill>
            <a:prstDash val="solid"/>
            <a:round/>
            <a:headEnd type="none" w="med" len="med"/>
            <a:tailEnd type="none" w="med" len="med"/>
          </a:ln>
        </p:spPr>
      </p:sp>
      <p:sp>
        <p:nvSpPr>
          <p:cNvPr id="372" name="Google Shape;372;p32"/>
          <p:cNvSpPr/>
          <p:nvPr/>
        </p:nvSpPr>
        <p:spPr>
          <a:xfrm rot="-5400000">
            <a:off x="-1183342" y="3918156"/>
            <a:ext cx="2156409" cy="1996294"/>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txBox="1">
            <a:spLocks noGrp="1"/>
          </p:cNvSpPr>
          <p:nvPr>
            <p:ph type="title" idx="5"/>
          </p:nvPr>
        </p:nvSpPr>
        <p:spPr>
          <a:xfrm>
            <a:off x="718275" y="448050"/>
            <a:ext cx="7707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4" name="Google Shape;374;p32"/>
          <p:cNvSpPr txBox="1">
            <a:spLocks noGrp="1"/>
          </p:cNvSpPr>
          <p:nvPr>
            <p:ph type="subTitle" idx="6"/>
          </p:nvPr>
        </p:nvSpPr>
        <p:spPr>
          <a:xfrm>
            <a:off x="1045400" y="3654713"/>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75" name="Google Shape;375;p32"/>
          <p:cNvSpPr txBox="1">
            <a:spLocks noGrp="1"/>
          </p:cNvSpPr>
          <p:nvPr>
            <p:ph type="subTitle" idx="7"/>
          </p:nvPr>
        </p:nvSpPr>
        <p:spPr>
          <a:xfrm>
            <a:off x="3493875" y="3654713"/>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76" name="Google Shape;376;p32"/>
          <p:cNvSpPr txBox="1">
            <a:spLocks noGrp="1"/>
          </p:cNvSpPr>
          <p:nvPr>
            <p:ph type="subTitle" idx="8"/>
          </p:nvPr>
        </p:nvSpPr>
        <p:spPr>
          <a:xfrm>
            <a:off x="3493875" y="3317151"/>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77" name="Google Shape;377;p32"/>
          <p:cNvSpPr txBox="1">
            <a:spLocks noGrp="1"/>
          </p:cNvSpPr>
          <p:nvPr>
            <p:ph type="title" idx="9" hasCustomPrompt="1"/>
          </p:nvPr>
        </p:nvSpPr>
        <p:spPr>
          <a:xfrm flipH="1">
            <a:off x="3493875" y="1323400"/>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2"/>
                </a:solidFill>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2">
  <p:cSld name="CUSTOM_6_1">
    <p:spTree>
      <p:nvGrpSpPr>
        <p:cNvPr id="1" name="Shape 378"/>
        <p:cNvGrpSpPr/>
        <p:nvPr/>
      </p:nvGrpSpPr>
      <p:grpSpPr>
        <a:xfrm>
          <a:off x="0" y="0"/>
          <a:ext cx="0" cy="0"/>
          <a:chOff x="0" y="0"/>
          <a:chExt cx="0" cy="0"/>
        </a:xfrm>
      </p:grpSpPr>
      <p:sp>
        <p:nvSpPr>
          <p:cNvPr id="379" name="Google Shape;379;p33"/>
          <p:cNvSpPr txBox="1">
            <a:spLocks noGrp="1"/>
          </p:cNvSpPr>
          <p:nvPr>
            <p:ph type="title" hasCustomPrompt="1"/>
          </p:nvPr>
        </p:nvSpPr>
        <p:spPr>
          <a:xfrm>
            <a:off x="2511575" y="695995"/>
            <a:ext cx="4120800" cy="8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000" b="1">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80" name="Google Shape;380;p33"/>
          <p:cNvSpPr txBox="1">
            <a:spLocks noGrp="1"/>
          </p:cNvSpPr>
          <p:nvPr>
            <p:ph type="subTitle" idx="1"/>
          </p:nvPr>
        </p:nvSpPr>
        <p:spPr>
          <a:xfrm>
            <a:off x="2352000" y="1491475"/>
            <a:ext cx="4440000" cy="36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sz="1600"/>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1" name="Google Shape;381;p33"/>
          <p:cNvSpPr txBox="1">
            <a:spLocks noGrp="1"/>
          </p:cNvSpPr>
          <p:nvPr>
            <p:ph type="title" idx="2" hasCustomPrompt="1"/>
          </p:nvPr>
        </p:nvSpPr>
        <p:spPr>
          <a:xfrm>
            <a:off x="2511575" y="1999230"/>
            <a:ext cx="4120800" cy="8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82" name="Google Shape;382;p33"/>
          <p:cNvSpPr txBox="1">
            <a:spLocks noGrp="1"/>
          </p:cNvSpPr>
          <p:nvPr>
            <p:ph type="subTitle" idx="3"/>
          </p:nvPr>
        </p:nvSpPr>
        <p:spPr>
          <a:xfrm>
            <a:off x="2352000" y="2791718"/>
            <a:ext cx="4440000" cy="36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sz="1600"/>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3" name="Google Shape;383;p33"/>
          <p:cNvSpPr txBox="1">
            <a:spLocks noGrp="1"/>
          </p:cNvSpPr>
          <p:nvPr>
            <p:ph type="title" idx="4" hasCustomPrompt="1"/>
          </p:nvPr>
        </p:nvSpPr>
        <p:spPr>
          <a:xfrm>
            <a:off x="2511575" y="3302083"/>
            <a:ext cx="4120800" cy="8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000" b="1">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84" name="Google Shape;384;p33"/>
          <p:cNvSpPr txBox="1">
            <a:spLocks noGrp="1"/>
          </p:cNvSpPr>
          <p:nvPr>
            <p:ph type="subTitle" idx="5"/>
          </p:nvPr>
        </p:nvSpPr>
        <p:spPr>
          <a:xfrm>
            <a:off x="2352000" y="4083608"/>
            <a:ext cx="4440000" cy="36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sz="1600"/>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5" name="Google Shape;385;p33"/>
          <p:cNvSpPr/>
          <p:nvPr/>
        </p:nvSpPr>
        <p:spPr>
          <a:xfrm rot="-9374510" flipH="1">
            <a:off x="-1503418" y="-379184"/>
            <a:ext cx="3346907" cy="1637926"/>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rot="8592882">
            <a:off x="-1056721" y="2982738"/>
            <a:ext cx="2997005" cy="2673258"/>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rot="-5400000">
            <a:off x="6762269" y="552188"/>
            <a:ext cx="2933941" cy="1829529"/>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7017158" y="3889598"/>
            <a:ext cx="2144190" cy="1277777"/>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9368059" flipH="1">
            <a:off x="436890" y="-821840"/>
            <a:ext cx="2144219" cy="1277795"/>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0" y="2092926"/>
            <a:ext cx="2144130" cy="3050708"/>
          </a:xfrm>
          <a:custGeom>
            <a:avLst/>
            <a:gdLst/>
            <a:ahLst/>
            <a:cxnLst/>
            <a:rect l="l" t="t" r="r" b="b"/>
            <a:pathLst>
              <a:path w="84100" h="116975" extrusionOk="0">
                <a:moveTo>
                  <a:pt x="0" y="0"/>
                </a:moveTo>
                <a:cubicBezTo>
                  <a:pt x="7647" y="7647"/>
                  <a:pt x="18537" y="13279"/>
                  <a:pt x="22554" y="23319"/>
                </a:cubicBezTo>
                <a:cubicBezTo>
                  <a:pt x="28720" y="38731"/>
                  <a:pt x="25277" y="57528"/>
                  <a:pt x="33640" y="71867"/>
                </a:cubicBezTo>
                <a:cubicBezTo>
                  <a:pt x="36945" y="77533"/>
                  <a:pt x="44975" y="78490"/>
                  <a:pt x="50842" y="81424"/>
                </a:cubicBezTo>
                <a:cubicBezTo>
                  <a:pt x="56680" y="84344"/>
                  <a:pt x="60981" y="89649"/>
                  <a:pt x="66133" y="93657"/>
                </a:cubicBezTo>
                <a:cubicBezTo>
                  <a:pt x="73878" y="99682"/>
                  <a:pt x="74580" y="114597"/>
                  <a:pt x="84100" y="116975"/>
                </a:cubicBezTo>
              </a:path>
            </a:pathLst>
          </a:custGeom>
          <a:noFill/>
          <a:ln w="9525" cap="flat" cmpd="sng">
            <a:solidFill>
              <a:schemeClr val="dk2"/>
            </a:solidFill>
            <a:prstDash val="solid"/>
            <a:round/>
            <a:headEnd type="none" w="med" len="med"/>
            <a:tailEnd type="none" w="med" len="med"/>
          </a:ln>
        </p:spPr>
      </p:sp>
      <p:sp>
        <p:nvSpPr>
          <p:cNvPr id="391" name="Google Shape;391;p33"/>
          <p:cNvSpPr/>
          <p:nvPr/>
        </p:nvSpPr>
        <p:spPr>
          <a:xfrm>
            <a:off x="6839475" y="0"/>
            <a:ext cx="2304563" cy="3258746"/>
          </a:xfrm>
          <a:custGeom>
            <a:avLst/>
            <a:gdLst/>
            <a:ahLst/>
            <a:cxnLst/>
            <a:rect l="l" t="t" r="r" b="b"/>
            <a:pathLst>
              <a:path w="63456" h="84522" extrusionOk="0">
                <a:moveTo>
                  <a:pt x="63456" y="84100"/>
                </a:moveTo>
                <a:cubicBezTo>
                  <a:pt x="61221" y="85592"/>
                  <a:pt x="58362" y="81904"/>
                  <a:pt x="56576" y="79895"/>
                </a:cubicBezTo>
                <a:cubicBezTo>
                  <a:pt x="51576" y="74270"/>
                  <a:pt x="48515" y="67063"/>
                  <a:pt x="45872" y="60017"/>
                </a:cubicBezTo>
                <a:cubicBezTo>
                  <a:pt x="44044" y="55143"/>
                  <a:pt x="44248" y="48686"/>
                  <a:pt x="40138" y="45491"/>
                </a:cubicBezTo>
                <a:cubicBezTo>
                  <a:pt x="36194" y="42425"/>
                  <a:pt x="23373" y="42382"/>
                  <a:pt x="25229" y="47020"/>
                </a:cubicBezTo>
                <a:cubicBezTo>
                  <a:pt x="26056" y="49086"/>
                  <a:pt x="29947" y="49884"/>
                  <a:pt x="31728" y="48549"/>
                </a:cubicBezTo>
                <a:cubicBezTo>
                  <a:pt x="34128" y="46750"/>
                  <a:pt x="34588" y="42602"/>
                  <a:pt x="33639" y="39757"/>
                </a:cubicBezTo>
                <a:cubicBezTo>
                  <a:pt x="31007" y="31864"/>
                  <a:pt x="21526" y="28200"/>
                  <a:pt x="14526" y="23701"/>
                </a:cubicBezTo>
                <a:cubicBezTo>
                  <a:pt x="6731" y="18691"/>
                  <a:pt x="0" y="9266"/>
                  <a:pt x="0" y="0"/>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CUSTOM_7">
    <p:spTree>
      <p:nvGrpSpPr>
        <p:cNvPr id="1" name="Shape 392"/>
        <p:cNvGrpSpPr/>
        <p:nvPr/>
      </p:nvGrpSpPr>
      <p:grpSpPr>
        <a:xfrm>
          <a:off x="0" y="0"/>
          <a:ext cx="0" cy="0"/>
          <a:chOff x="0" y="0"/>
          <a:chExt cx="0" cy="0"/>
        </a:xfrm>
      </p:grpSpPr>
      <p:sp>
        <p:nvSpPr>
          <p:cNvPr id="393" name="Google Shape;393;p34"/>
          <p:cNvSpPr/>
          <p:nvPr/>
        </p:nvSpPr>
        <p:spPr>
          <a:xfrm rot="-8592869" flipH="1">
            <a:off x="7625111" y="-879434"/>
            <a:ext cx="2417983" cy="223844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rot="10800000">
            <a:off x="6102417" y="2874789"/>
            <a:ext cx="3041583" cy="2283637"/>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a:off x="-1788250" y="3543306"/>
            <a:ext cx="3481255" cy="1615119"/>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5869441" y="-46275"/>
            <a:ext cx="3341450" cy="2017475"/>
          </a:xfrm>
          <a:custGeom>
            <a:avLst/>
            <a:gdLst/>
            <a:ahLst/>
            <a:cxnLst/>
            <a:rect l="l" t="t" r="r" b="b"/>
            <a:pathLst>
              <a:path w="133658" h="80699" extrusionOk="0">
                <a:moveTo>
                  <a:pt x="133658" y="77775"/>
                </a:moveTo>
                <a:cubicBezTo>
                  <a:pt x="120547" y="84331"/>
                  <a:pt x="101547" y="78911"/>
                  <a:pt x="90513" y="69260"/>
                </a:cubicBezTo>
                <a:cubicBezTo>
                  <a:pt x="79188" y="59354"/>
                  <a:pt x="75019" y="41359"/>
                  <a:pt x="61561" y="34630"/>
                </a:cubicBezTo>
                <a:cubicBezTo>
                  <a:pt x="49976" y="28837"/>
                  <a:pt x="35931" y="30404"/>
                  <a:pt x="23525" y="26682"/>
                </a:cubicBezTo>
                <a:cubicBezTo>
                  <a:pt x="16635" y="24615"/>
                  <a:pt x="8828" y="22557"/>
                  <a:pt x="4223" y="17031"/>
                </a:cubicBezTo>
                <a:cubicBezTo>
                  <a:pt x="517" y="12583"/>
                  <a:pt x="-1014" y="5492"/>
                  <a:pt x="817" y="0"/>
                </a:cubicBezTo>
              </a:path>
            </a:pathLst>
          </a:custGeom>
          <a:noFill/>
          <a:ln w="9525" cap="flat" cmpd="sng">
            <a:solidFill>
              <a:schemeClr val="dk2"/>
            </a:solidFill>
            <a:prstDash val="solid"/>
            <a:round/>
            <a:headEnd type="none" w="med" len="med"/>
            <a:tailEnd type="none" w="med" len="med"/>
          </a:ln>
        </p:spPr>
      </p:sp>
      <p:sp>
        <p:nvSpPr>
          <p:cNvPr id="397" name="Google Shape;397;p34"/>
          <p:cNvSpPr/>
          <p:nvPr/>
        </p:nvSpPr>
        <p:spPr>
          <a:xfrm rot="-5400000" flipH="1">
            <a:off x="1101378" y="-1926472"/>
            <a:ext cx="1124020" cy="421137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rot="2049452" flipH="1">
            <a:off x="771453" y="45706"/>
            <a:ext cx="1162351" cy="1076091"/>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p:cNvSpPr txBox="1">
            <a:spLocks noGrp="1"/>
          </p:cNvSpPr>
          <p:nvPr>
            <p:ph type="title"/>
          </p:nvPr>
        </p:nvSpPr>
        <p:spPr>
          <a:xfrm>
            <a:off x="2558700" y="1555500"/>
            <a:ext cx="4026600" cy="117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0" name="Google Shape;400;p34"/>
          <p:cNvSpPr txBox="1">
            <a:spLocks noGrp="1"/>
          </p:cNvSpPr>
          <p:nvPr>
            <p:ph type="subTitle" idx="1"/>
          </p:nvPr>
        </p:nvSpPr>
        <p:spPr>
          <a:xfrm>
            <a:off x="2558700" y="2730600"/>
            <a:ext cx="4026600" cy="85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2">
  <p:cSld name="CUSTOM_5_1">
    <p:spTree>
      <p:nvGrpSpPr>
        <p:cNvPr id="1" name="Shape 401"/>
        <p:cNvGrpSpPr/>
        <p:nvPr/>
      </p:nvGrpSpPr>
      <p:grpSpPr>
        <a:xfrm>
          <a:off x="0" y="0"/>
          <a:ext cx="0" cy="0"/>
          <a:chOff x="0" y="0"/>
          <a:chExt cx="0" cy="0"/>
        </a:xfrm>
      </p:grpSpPr>
      <p:sp>
        <p:nvSpPr>
          <p:cNvPr id="402" name="Google Shape;402;p35"/>
          <p:cNvSpPr/>
          <p:nvPr/>
        </p:nvSpPr>
        <p:spPr>
          <a:xfrm rot="10800000" flipH="1">
            <a:off x="0" y="3141637"/>
            <a:ext cx="2190161" cy="2001863"/>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rot="10800000" flipH="1">
            <a:off x="-450325" y="31"/>
            <a:ext cx="2590976" cy="1929966"/>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rot="5400000" flipH="1">
            <a:off x="7689494" y="3688994"/>
            <a:ext cx="715222" cy="219379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438025" y="4632340"/>
            <a:ext cx="2705475" cy="569050"/>
          </a:xfrm>
          <a:custGeom>
            <a:avLst/>
            <a:gdLst/>
            <a:ahLst/>
            <a:cxnLst/>
            <a:rect l="l" t="t" r="r" b="b"/>
            <a:pathLst>
              <a:path w="108219" h="22762" extrusionOk="0">
                <a:moveTo>
                  <a:pt x="0" y="20837"/>
                </a:moveTo>
                <a:cubicBezTo>
                  <a:pt x="8129" y="19676"/>
                  <a:pt x="16360" y="17809"/>
                  <a:pt x="23705" y="14138"/>
                </a:cubicBezTo>
                <a:cubicBezTo>
                  <a:pt x="29030" y="11477"/>
                  <a:pt x="31264" y="4433"/>
                  <a:pt x="36588" y="1770"/>
                </a:cubicBezTo>
                <a:cubicBezTo>
                  <a:pt x="40152" y="-12"/>
                  <a:pt x="44470" y="-107"/>
                  <a:pt x="48441" y="224"/>
                </a:cubicBezTo>
                <a:cubicBezTo>
                  <a:pt x="61036" y="1273"/>
                  <a:pt x="69603" y="14154"/>
                  <a:pt x="80907" y="19806"/>
                </a:cubicBezTo>
                <a:cubicBezTo>
                  <a:pt x="89086" y="23896"/>
                  <a:pt x="99075" y="22383"/>
                  <a:pt x="108219" y="22383"/>
                </a:cubicBezTo>
              </a:path>
            </a:pathLst>
          </a:custGeom>
          <a:noFill/>
          <a:ln w="9525" cap="flat" cmpd="sng">
            <a:solidFill>
              <a:schemeClr val="dk2"/>
            </a:solidFill>
            <a:prstDash val="solid"/>
            <a:round/>
            <a:headEnd type="none" w="med" len="med"/>
            <a:tailEnd type="none" w="med" len="med"/>
          </a:ln>
        </p:spPr>
      </p:sp>
      <p:sp>
        <p:nvSpPr>
          <p:cNvPr id="406" name="Google Shape;406;p35"/>
          <p:cNvSpPr/>
          <p:nvPr/>
        </p:nvSpPr>
        <p:spPr>
          <a:xfrm flipH="1">
            <a:off x="7151712" y="25"/>
            <a:ext cx="1992288" cy="3525005"/>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8" name="Google Shape;408;p35"/>
          <p:cNvSpPr txBox="1">
            <a:spLocks noGrp="1"/>
          </p:cNvSpPr>
          <p:nvPr>
            <p:ph type="subTitle" idx="1"/>
          </p:nvPr>
        </p:nvSpPr>
        <p:spPr>
          <a:xfrm>
            <a:off x="2721475" y="4084775"/>
            <a:ext cx="3701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sz="18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09" name="Google Shape;409;p35"/>
          <p:cNvSpPr/>
          <p:nvPr/>
        </p:nvSpPr>
        <p:spPr>
          <a:xfrm>
            <a:off x="8425875" y="1632050"/>
            <a:ext cx="772071" cy="3524951"/>
          </a:xfrm>
          <a:custGeom>
            <a:avLst/>
            <a:gdLst/>
            <a:ahLst/>
            <a:cxnLst/>
            <a:rect l="l" t="t" r="r" b="b"/>
            <a:pathLst>
              <a:path w="26121" h="109250" extrusionOk="0">
                <a:moveTo>
                  <a:pt x="26121" y="109250"/>
                </a:moveTo>
                <a:cubicBezTo>
                  <a:pt x="24926" y="100876"/>
                  <a:pt x="21796" y="92041"/>
                  <a:pt x="15814" y="86060"/>
                </a:cubicBezTo>
                <a:cubicBezTo>
                  <a:pt x="10028" y="80275"/>
                  <a:pt x="1369" y="75112"/>
                  <a:pt x="355" y="66993"/>
                </a:cubicBezTo>
                <a:cubicBezTo>
                  <a:pt x="-356" y="61304"/>
                  <a:pt x="367" y="55115"/>
                  <a:pt x="2931" y="49987"/>
                </a:cubicBezTo>
                <a:cubicBezTo>
                  <a:pt x="5637" y="44574"/>
                  <a:pt x="11324" y="40783"/>
                  <a:pt x="13238" y="35042"/>
                </a:cubicBezTo>
                <a:cubicBezTo>
                  <a:pt x="17120" y="23395"/>
                  <a:pt x="15894" y="8681"/>
                  <a:pt x="24575" y="0"/>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3">
  <p:cSld name="CUSTOM_5_1_1">
    <p:spTree>
      <p:nvGrpSpPr>
        <p:cNvPr id="1" name="Shape 410"/>
        <p:cNvGrpSpPr/>
        <p:nvPr/>
      </p:nvGrpSpPr>
      <p:grpSpPr>
        <a:xfrm>
          <a:off x="0" y="0"/>
          <a:ext cx="0" cy="0"/>
          <a:chOff x="0" y="0"/>
          <a:chExt cx="0" cy="0"/>
        </a:xfrm>
      </p:grpSpPr>
      <p:sp>
        <p:nvSpPr>
          <p:cNvPr id="411" name="Google Shape;411;p36"/>
          <p:cNvSpPr txBox="1">
            <a:spLocks noGrp="1"/>
          </p:cNvSpPr>
          <p:nvPr>
            <p:ph type="title"/>
          </p:nvPr>
        </p:nvSpPr>
        <p:spPr>
          <a:xfrm>
            <a:off x="717750" y="445025"/>
            <a:ext cx="7708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2" name="Google Shape;412;p36"/>
          <p:cNvSpPr txBox="1">
            <a:spLocks noGrp="1"/>
          </p:cNvSpPr>
          <p:nvPr>
            <p:ph type="subTitle" idx="1"/>
          </p:nvPr>
        </p:nvSpPr>
        <p:spPr>
          <a:xfrm>
            <a:off x="1019025" y="1991150"/>
            <a:ext cx="2950200" cy="18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600"/>
              <a:buNone/>
              <a:defRPr sz="18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13" name="Google Shape;413;p36"/>
          <p:cNvSpPr/>
          <p:nvPr/>
        </p:nvSpPr>
        <p:spPr>
          <a:xfrm flipH="1">
            <a:off x="7687854" y="0"/>
            <a:ext cx="1456146" cy="2934404"/>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6"/>
          <p:cNvSpPr/>
          <p:nvPr/>
        </p:nvSpPr>
        <p:spPr>
          <a:xfrm rot="5400000">
            <a:off x="218486" y="-135339"/>
            <a:ext cx="1597600" cy="1868278"/>
          </a:xfrm>
          <a:custGeom>
            <a:avLst/>
            <a:gdLst/>
            <a:ahLst/>
            <a:cxnLst/>
            <a:rect l="l" t="t" r="r" b="b"/>
            <a:pathLst>
              <a:path w="17022" h="19906" extrusionOk="0">
                <a:moveTo>
                  <a:pt x="9196" y="0"/>
                </a:moveTo>
                <a:cubicBezTo>
                  <a:pt x="7480" y="0"/>
                  <a:pt x="5759" y="553"/>
                  <a:pt x="4405" y="1612"/>
                </a:cubicBezTo>
                <a:cubicBezTo>
                  <a:pt x="3036" y="2684"/>
                  <a:pt x="1986" y="4242"/>
                  <a:pt x="361" y="4858"/>
                </a:cubicBezTo>
                <a:cubicBezTo>
                  <a:pt x="242" y="4903"/>
                  <a:pt x="123" y="4944"/>
                  <a:pt x="1" y="4977"/>
                </a:cubicBezTo>
                <a:lnTo>
                  <a:pt x="1" y="17897"/>
                </a:lnTo>
                <a:cubicBezTo>
                  <a:pt x="60" y="17935"/>
                  <a:pt x="116" y="17975"/>
                  <a:pt x="175" y="18012"/>
                </a:cubicBezTo>
                <a:cubicBezTo>
                  <a:pt x="2072" y="19205"/>
                  <a:pt x="4365" y="19906"/>
                  <a:pt x="6595" y="19906"/>
                </a:cubicBezTo>
                <a:cubicBezTo>
                  <a:pt x="8514" y="19906"/>
                  <a:pt x="10387" y="19387"/>
                  <a:pt x="11919" y="18217"/>
                </a:cubicBezTo>
                <a:cubicBezTo>
                  <a:pt x="13671" y="16881"/>
                  <a:pt x="14784" y="14877"/>
                  <a:pt x="15630" y="12844"/>
                </a:cubicBezTo>
                <a:cubicBezTo>
                  <a:pt x="16420" y="10951"/>
                  <a:pt x="17021" y="8918"/>
                  <a:pt x="16810" y="6877"/>
                </a:cubicBezTo>
                <a:cubicBezTo>
                  <a:pt x="16524" y="4161"/>
                  <a:pt x="14676" y="1660"/>
                  <a:pt x="12160" y="591"/>
                </a:cubicBezTo>
                <a:cubicBezTo>
                  <a:pt x="11225" y="194"/>
                  <a:pt x="10211" y="0"/>
                  <a:pt x="9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rot="-9682908" flipH="1">
            <a:off x="1656036" y="-139351"/>
            <a:ext cx="681373" cy="406047"/>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6"/>
          <p:cNvSpPr/>
          <p:nvPr/>
        </p:nvSpPr>
        <p:spPr>
          <a:xfrm>
            <a:off x="8208641" y="2645200"/>
            <a:ext cx="935350" cy="2498300"/>
          </a:xfrm>
          <a:custGeom>
            <a:avLst/>
            <a:gdLst/>
            <a:ahLst/>
            <a:cxnLst/>
            <a:rect l="l" t="t" r="r" b="b"/>
            <a:pathLst>
              <a:path w="37414" h="99932" extrusionOk="0">
                <a:moveTo>
                  <a:pt x="530" y="99932"/>
                </a:moveTo>
                <a:cubicBezTo>
                  <a:pt x="-945" y="88131"/>
                  <a:pt x="895" y="75234"/>
                  <a:pt x="6534" y="64763"/>
                </a:cubicBezTo>
                <a:cubicBezTo>
                  <a:pt x="11723" y="55128"/>
                  <a:pt x="22531" y="48071"/>
                  <a:pt x="24547" y="37314"/>
                </a:cubicBezTo>
                <a:cubicBezTo>
                  <a:pt x="25745" y="30922"/>
                  <a:pt x="19994" y="23073"/>
                  <a:pt x="13825" y="21016"/>
                </a:cubicBezTo>
                <a:cubicBezTo>
                  <a:pt x="11113" y="20112"/>
                  <a:pt x="6657" y="25856"/>
                  <a:pt x="8678" y="27878"/>
                </a:cubicBezTo>
                <a:cubicBezTo>
                  <a:pt x="11914" y="31115"/>
                  <a:pt x="19619" y="28372"/>
                  <a:pt x="21974" y="24447"/>
                </a:cubicBezTo>
                <a:cubicBezTo>
                  <a:pt x="26933" y="16182"/>
                  <a:pt x="27776" y="0"/>
                  <a:pt x="37414" y="0"/>
                </a:cubicBezTo>
              </a:path>
            </a:pathLst>
          </a:custGeom>
          <a:noFill/>
          <a:ln w="9525" cap="flat" cmpd="sng">
            <a:solidFill>
              <a:schemeClr val="dk2"/>
            </a:solidFill>
            <a:prstDash val="solid"/>
            <a:round/>
            <a:headEnd type="none" w="med" len="med"/>
            <a:tailEnd type="none" w="med" len="med"/>
          </a:ln>
        </p:spPr>
      </p:sp>
      <p:grpSp>
        <p:nvGrpSpPr>
          <p:cNvPr id="417" name="Google Shape;417;p36"/>
          <p:cNvGrpSpPr/>
          <p:nvPr/>
        </p:nvGrpSpPr>
        <p:grpSpPr>
          <a:xfrm>
            <a:off x="-7800" y="3562675"/>
            <a:ext cx="2173674" cy="1580813"/>
            <a:chOff x="-7800" y="3562675"/>
            <a:chExt cx="2173674" cy="1580813"/>
          </a:xfrm>
        </p:grpSpPr>
        <p:sp>
          <p:nvSpPr>
            <p:cNvPr id="418" name="Google Shape;418;p36"/>
            <p:cNvSpPr/>
            <p:nvPr/>
          </p:nvSpPr>
          <p:spPr>
            <a:xfrm flipH="1">
              <a:off x="-4" y="3562675"/>
              <a:ext cx="2165879" cy="1580813"/>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p:nvPr/>
          </p:nvSpPr>
          <p:spPr>
            <a:xfrm>
              <a:off x="-7800" y="4435975"/>
              <a:ext cx="218400" cy="70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4">
  <p:cSld name="CUSTOM_5_1_1_1">
    <p:spTree>
      <p:nvGrpSpPr>
        <p:cNvPr id="1" name="Shape 420"/>
        <p:cNvGrpSpPr/>
        <p:nvPr/>
      </p:nvGrpSpPr>
      <p:grpSpPr>
        <a:xfrm>
          <a:off x="0" y="0"/>
          <a:ext cx="0" cy="0"/>
          <a:chOff x="0" y="0"/>
          <a:chExt cx="0" cy="0"/>
        </a:xfrm>
      </p:grpSpPr>
      <p:sp>
        <p:nvSpPr>
          <p:cNvPr id="421" name="Google Shape;421;p37"/>
          <p:cNvSpPr/>
          <p:nvPr/>
        </p:nvSpPr>
        <p:spPr>
          <a:xfrm>
            <a:off x="0" y="3571650"/>
            <a:ext cx="3173599" cy="1592496"/>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rot="10800000">
            <a:off x="6909107" y="16"/>
            <a:ext cx="2234893" cy="1093659"/>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flipH="1">
            <a:off x="7017158" y="3889598"/>
            <a:ext cx="2144190" cy="1277777"/>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a:off x="6684525" y="-38975"/>
            <a:ext cx="2476825" cy="2676713"/>
          </a:xfrm>
          <a:custGeom>
            <a:avLst/>
            <a:gdLst/>
            <a:ahLst/>
            <a:cxnLst/>
            <a:rect l="l" t="t" r="r" b="b"/>
            <a:pathLst>
              <a:path w="99073" h="105507" extrusionOk="0">
                <a:moveTo>
                  <a:pt x="99073" y="105507"/>
                </a:moveTo>
                <a:cubicBezTo>
                  <a:pt x="88801" y="102938"/>
                  <a:pt x="81814" y="89905"/>
                  <a:pt x="81060" y="79344"/>
                </a:cubicBezTo>
                <a:cubicBezTo>
                  <a:pt x="80279" y="68409"/>
                  <a:pt x="82683" y="54120"/>
                  <a:pt x="74198" y="47178"/>
                </a:cubicBezTo>
                <a:cubicBezTo>
                  <a:pt x="71258" y="44772"/>
                  <a:pt x="67274" y="43318"/>
                  <a:pt x="63475" y="43318"/>
                </a:cubicBezTo>
                <a:cubicBezTo>
                  <a:pt x="59230" y="43318"/>
                  <a:pt x="55302" y="48161"/>
                  <a:pt x="54469" y="52324"/>
                </a:cubicBezTo>
                <a:cubicBezTo>
                  <a:pt x="53885" y="55241"/>
                  <a:pt x="58808" y="57840"/>
                  <a:pt x="61760" y="57471"/>
                </a:cubicBezTo>
                <a:cubicBezTo>
                  <a:pt x="64671" y="57107"/>
                  <a:pt x="67617" y="54342"/>
                  <a:pt x="68193" y="51466"/>
                </a:cubicBezTo>
                <a:cubicBezTo>
                  <a:pt x="71041" y="37233"/>
                  <a:pt x="39989" y="44185"/>
                  <a:pt x="26591" y="38600"/>
                </a:cubicBezTo>
                <a:cubicBezTo>
                  <a:pt x="17260" y="34711"/>
                  <a:pt x="8899" y="26542"/>
                  <a:pt x="5147" y="17155"/>
                </a:cubicBezTo>
                <a:cubicBezTo>
                  <a:pt x="2931" y="11611"/>
                  <a:pt x="4222" y="4222"/>
                  <a:pt x="0" y="0"/>
                </a:cubicBezTo>
              </a:path>
            </a:pathLst>
          </a:custGeom>
          <a:noFill/>
          <a:ln w="9525" cap="flat" cmpd="sng">
            <a:solidFill>
              <a:schemeClr val="dk2"/>
            </a:solidFill>
            <a:prstDash val="solid"/>
            <a:round/>
            <a:headEnd type="none" w="med" len="med"/>
            <a:tailEnd type="none" w="med" len="med"/>
          </a:ln>
        </p:spPr>
      </p:sp>
      <p:sp>
        <p:nvSpPr>
          <p:cNvPr id="425" name="Google Shape;425;p37"/>
          <p:cNvSpPr/>
          <p:nvPr/>
        </p:nvSpPr>
        <p:spPr>
          <a:xfrm>
            <a:off x="0" y="0"/>
            <a:ext cx="2358896" cy="2925588"/>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7" name="Google Shape;427;p37"/>
          <p:cNvSpPr txBox="1">
            <a:spLocks noGrp="1"/>
          </p:cNvSpPr>
          <p:nvPr>
            <p:ph type="subTitle" idx="1"/>
          </p:nvPr>
        </p:nvSpPr>
        <p:spPr>
          <a:xfrm>
            <a:off x="5109425" y="1991150"/>
            <a:ext cx="2950200" cy="1869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600"/>
              <a:buNone/>
              <a:defRPr sz="18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28" name="Google Shape;428;p37"/>
          <p:cNvSpPr/>
          <p:nvPr/>
        </p:nvSpPr>
        <p:spPr>
          <a:xfrm>
            <a:off x="-38975" y="2637675"/>
            <a:ext cx="2901727" cy="2562231"/>
          </a:xfrm>
          <a:custGeom>
            <a:avLst/>
            <a:gdLst/>
            <a:ahLst/>
            <a:cxnLst/>
            <a:rect l="l" t="t" r="r" b="b"/>
            <a:pathLst>
              <a:path w="114084" h="99931" extrusionOk="0">
                <a:moveTo>
                  <a:pt x="0" y="0"/>
                </a:moveTo>
                <a:cubicBezTo>
                  <a:pt x="8731" y="0"/>
                  <a:pt x="16057" y="11452"/>
                  <a:pt x="16727" y="20158"/>
                </a:cubicBezTo>
                <a:cubicBezTo>
                  <a:pt x="17565" y="31051"/>
                  <a:pt x="13333" y="44222"/>
                  <a:pt x="20158" y="52753"/>
                </a:cubicBezTo>
                <a:cubicBezTo>
                  <a:pt x="27347" y="61740"/>
                  <a:pt x="39547" y="67554"/>
                  <a:pt x="51038" y="68193"/>
                </a:cubicBezTo>
                <a:cubicBezTo>
                  <a:pt x="60754" y="68733"/>
                  <a:pt x="71499" y="65128"/>
                  <a:pt x="80202" y="69480"/>
                </a:cubicBezTo>
                <a:cubicBezTo>
                  <a:pt x="93784" y="76271"/>
                  <a:pt x="98899" y="99931"/>
                  <a:pt x="114084" y="99931"/>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5">
  <p:cSld name="CUSTOM_5_1_1_1_1">
    <p:spTree>
      <p:nvGrpSpPr>
        <p:cNvPr id="1" name="Shape 429"/>
        <p:cNvGrpSpPr/>
        <p:nvPr/>
      </p:nvGrpSpPr>
      <p:grpSpPr>
        <a:xfrm>
          <a:off x="0" y="0"/>
          <a:ext cx="0" cy="0"/>
          <a:chOff x="0" y="0"/>
          <a:chExt cx="0" cy="0"/>
        </a:xfrm>
      </p:grpSpPr>
      <p:sp>
        <p:nvSpPr>
          <p:cNvPr id="430" name="Google Shape;430;p38"/>
          <p:cNvSpPr/>
          <p:nvPr/>
        </p:nvSpPr>
        <p:spPr>
          <a:xfrm>
            <a:off x="5307775" y="3141625"/>
            <a:ext cx="3836219" cy="2001887"/>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rot="3270961">
            <a:off x="7216299" y="-790914"/>
            <a:ext cx="2091238" cy="1935942"/>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rot="10800000" flipH="1">
            <a:off x="0" y="16"/>
            <a:ext cx="2234811" cy="1093659"/>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rot="-4311994" flipH="1">
            <a:off x="8451225" y="654097"/>
            <a:ext cx="1081271" cy="644357"/>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0" y="-38975"/>
            <a:ext cx="2315889" cy="2665933"/>
          </a:xfrm>
          <a:custGeom>
            <a:avLst/>
            <a:gdLst/>
            <a:ahLst/>
            <a:cxnLst/>
            <a:rect l="l" t="t" r="r" b="b"/>
            <a:pathLst>
              <a:path w="91782" h="104649" extrusionOk="0">
                <a:moveTo>
                  <a:pt x="0" y="104649"/>
                </a:moveTo>
                <a:cubicBezTo>
                  <a:pt x="5693" y="87570"/>
                  <a:pt x="13373" y="65739"/>
                  <a:pt x="30451" y="60044"/>
                </a:cubicBezTo>
                <a:cubicBezTo>
                  <a:pt x="36592" y="57996"/>
                  <a:pt x="43305" y="61603"/>
                  <a:pt x="49751" y="62189"/>
                </a:cubicBezTo>
                <a:cubicBezTo>
                  <a:pt x="55875" y="62746"/>
                  <a:pt x="62707" y="60662"/>
                  <a:pt x="67335" y="56613"/>
                </a:cubicBezTo>
                <a:cubicBezTo>
                  <a:pt x="78328" y="46994"/>
                  <a:pt x="63377" y="25933"/>
                  <a:pt x="69909" y="12867"/>
                </a:cubicBezTo>
                <a:cubicBezTo>
                  <a:pt x="73691" y="5301"/>
                  <a:pt x="87999" y="7566"/>
                  <a:pt x="91782" y="0"/>
                </a:cubicBezTo>
              </a:path>
            </a:pathLst>
          </a:custGeom>
          <a:noFill/>
          <a:ln w="9525" cap="flat" cmpd="sng">
            <a:solidFill>
              <a:schemeClr val="dk2"/>
            </a:solidFill>
            <a:prstDash val="solid"/>
            <a:round/>
            <a:headEnd type="none" w="med" len="med"/>
            <a:tailEnd type="none" w="med" len="med"/>
          </a:ln>
        </p:spPr>
      </p:sp>
      <p:sp>
        <p:nvSpPr>
          <p:cNvPr id="435" name="Google Shape;435;p38"/>
          <p:cNvSpPr/>
          <p:nvPr/>
        </p:nvSpPr>
        <p:spPr>
          <a:xfrm rot="-5400000">
            <a:off x="1099170" y="3221886"/>
            <a:ext cx="822444" cy="302078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7" name="Google Shape;437;p38"/>
          <p:cNvSpPr txBox="1">
            <a:spLocks noGrp="1"/>
          </p:cNvSpPr>
          <p:nvPr>
            <p:ph type="subTitle" idx="1"/>
          </p:nvPr>
        </p:nvSpPr>
        <p:spPr>
          <a:xfrm>
            <a:off x="932363" y="1991806"/>
            <a:ext cx="2950200" cy="18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600"/>
              <a:buNone/>
              <a:defRPr sz="18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6">
  <p:cSld name="CUSTOM_4_1_1_1">
    <p:spTree>
      <p:nvGrpSpPr>
        <p:cNvPr id="1" name="Shape 438"/>
        <p:cNvGrpSpPr/>
        <p:nvPr/>
      </p:nvGrpSpPr>
      <p:grpSpPr>
        <a:xfrm>
          <a:off x="0" y="0"/>
          <a:ext cx="0" cy="0"/>
          <a:chOff x="0" y="0"/>
          <a:chExt cx="0" cy="0"/>
        </a:xfrm>
      </p:grpSpPr>
      <p:sp>
        <p:nvSpPr>
          <p:cNvPr id="439" name="Google Shape;439;p39"/>
          <p:cNvSpPr/>
          <p:nvPr/>
        </p:nvSpPr>
        <p:spPr>
          <a:xfrm>
            <a:off x="0" y="0"/>
            <a:ext cx="1825854" cy="2264485"/>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rot="-5400000" flipH="1">
            <a:off x="8297123" y="-114098"/>
            <a:ext cx="1346866" cy="1575062"/>
          </a:xfrm>
          <a:custGeom>
            <a:avLst/>
            <a:gdLst/>
            <a:ahLst/>
            <a:cxnLst/>
            <a:rect l="l" t="t" r="r" b="b"/>
            <a:pathLst>
              <a:path w="17022" h="19906" extrusionOk="0">
                <a:moveTo>
                  <a:pt x="9196" y="0"/>
                </a:moveTo>
                <a:cubicBezTo>
                  <a:pt x="7480" y="0"/>
                  <a:pt x="5759" y="553"/>
                  <a:pt x="4405" y="1612"/>
                </a:cubicBezTo>
                <a:cubicBezTo>
                  <a:pt x="3036" y="2684"/>
                  <a:pt x="1986" y="4242"/>
                  <a:pt x="361" y="4858"/>
                </a:cubicBezTo>
                <a:cubicBezTo>
                  <a:pt x="242" y="4903"/>
                  <a:pt x="123" y="4944"/>
                  <a:pt x="1" y="4977"/>
                </a:cubicBezTo>
                <a:lnTo>
                  <a:pt x="1" y="17897"/>
                </a:lnTo>
                <a:cubicBezTo>
                  <a:pt x="60" y="17935"/>
                  <a:pt x="116" y="17975"/>
                  <a:pt x="175" y="18012"/>
                </a:cubicBezTo>
                <a:cubicBezTo>
                  <a:pt x="2072" y="19205"/>
                  <a:pt x="4365" y="19906"/>
                  <a:pt x="6595" y="19906"/>
                </a:cubicBezTo>
                <a:cubicBezTo>
                  <a:pt x="8514" y="19906"/>
                  <a:pt x="10387" y="19387"/>
                  <a:pt x="11919" y="18217"/>
                </a:cubicBezTo>
                <a:cubicBezTo>
                  <a:pt x="13671" y="16881"/>
                  <a:pt x="14784" y="14877"/>
                  <a:pt x="15630" y="12844"/>
                </a:cubicBezTo>
                <a:cubicBezTo>
                  <a:pt x="16420" y="10951"/>
                  <a:pt x="17021" y="8918"/>
                  <a:pt x="16810" y="6877"/>
                </a:cubicBezTo>
                <a:cubicBezTo>
                  <a:pt x="16524" y="4161"/>
                  <a:pt x="14676" y="1660"/>
                  <a:pt x="12160" y="591"/>
                </a:cubicBezTo>
                <a:cubicBezTo>
                  <a:pt x="11225" y="194"/>
                  <a:pt x="10211" y="0"/>
                  <a:pt x="9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8892399" y="710425"/>
            <a:ext cx="343250" cy="1406075"/>
          </a:xfrm>
          <a:custGeom>
            <a:avLst/>
            <a:gdLst/>
            <a:ahLst/>
            <a:cxnLst/>
            <a:rect l="l" t="t" r="r" b="b"/>
            <a:pathLst>
              <a:path w="13730" h="56243" extrusionOk="0">
                <a:moveTo>
                  <a:pt x="13730" y="0"/>
                </a:moveTo>
                <a:cubicBezTo>
                  <a:pt x="-4056" y="5929"/>
                  <a:pt x="-5018" y="56243"/>
                  <a:pt x="13730" y="56243"/>
                </a:cubicBezTo>
              </a:path>
            </a:pathLst>
          </a:custGeom>
          <a:noFill/>
          <a:ln w="9525" cap="flat" cmpd="sng">
            <a:solidFill>
              <a:schemeClr val="dk2"/>
            </a:solidFill>
            <a:prstDash val="solid"/>
            <a:round/>
            <a:headEnd type="none" w="med" len="med"/>
            <a:tailEnd type="none" w="med" len="med"/>
          </a:ln>
        </p:spPr>
      </p:sp>
      <p:sp>
        <p:nvSpPr>
          <p:cNvPr id="442" name="Google Shape;442;p39"/>
          <p:cNvSpPr/>
          <p:nvPr/>
        </p:nvSpPr>
        <p:spPr>
          <a:xfrm>
            <a:off x="5618967" y="3304016"/>
            <a:ext cx="3525036" cy="1839478"/>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4" name="Google Shape;444;p39"/>
          <p:cNvSpPr txBox="1">
            <a:spLocks noGrp="1"/>
          </p:cNvSpPr>
          <p:nvPr>
            <p:ph type="subTitle" idx="1"/>
          </p:nvPr>
        </p:nvSpPr>
        <p:spPr>
          <a:xfrm>
            <a:off x="718125" y="1343350"/>
            <a:ext cx="6283200" cy="35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000"/>
              <a:buFont typeface="Ubuntu"/>
              <a:buNone/>
              <a:defRPr sz="2000" b="1">
                <a:solidFill>
                  <a:schemeClr val="dk1"/>
                </a:solidFill>
                <a:latin typeface="Ubuntu"/>
                <a:ea typeface="Ubuntu"/>
                <a:cs typeface="Ubuntu"/>
                <a:sym typeface="Ubuntu"/>
              </a:defRPr>
            </a:lvl9pPr>
          </a:lstStyle>
          <a:p>
            <a:endParaRPr/>
          </a:p>
        </p:txBody>
      </p:sp>
      <p:sp>
        <p:nvSpPr>
          <p:cNvPr id="445" name="Google Shape;445;p39"/>
          <p:cNvSpPr txBox="1">
            <a:spLocks noGrp="1"/>
          </p:cNvSpPr>
          <p:nvPr>
            <p:ph type="body" idx="2"/>
          </p:nvPr>
        </p:nvSpPr>
        <p:spPr>
          <a:xfrm>
            <a:off x="718150" y="1695250"/>
            <a:ext cx="6283200" cy="2916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ontserrat"/>
              <a:buChar char="●"/>
              <a:defRPr>
                <a:solidFill>
                  <a:schemeClr val="dk1"/>
                </a:solidFill>
              </a:defRPr>
            </a:lvl1pPr>
            <a:lvl2pPr marL="914400" lvl="1" indent="-317500" rtl="0">
              <a:lnSpc>
                <a:spcPct val="100000"/>
              </a:lnSpc>
              <a:spcBef>
                <a:spcPts val="0"/>
              </a:spcBef>
              <a:spcAft>
                <a:spcPts val="0"/>
              </a:spcAft>
              <a:buClr>
                <a:schemeClr val="dk1"/>
              </a:buClr>
              <a:buSzPts val="1400"/>
              <a:buFont typeface="Montserrat"/>
              <a:buChar char="○"/>
              <a:defRPr>
                <a:solidFill>
                  <a:schemeClr val="dk1"/>
                </a:solidFill>
              </a:defRPr>
            </a:lvl2pPr>
            <a:lvl3pPr marL="1371600" lvl="2" indent="-317500" rtl="0">
              <a:spcBef>
                <a:spcPts val="0"/>
              </a:spcBef>
              <a:spcAft>
                <a:spcPts val="0"/>
              </a:spcAft>
              <a:buClr>
                <a:schemeClr val="dk1"/>
              </a:buClr>
              <a:buSzPts val="1400"/>
              <a:buFont typeface="Montserrat"/>
              <a:buChar char="■"/>
              <a:defRPr>
                <a:solidFill>
                  <a:schemeClr val="dk1"/>
                </a:solidFill>
              </a:defRPr>
            </a:lvl3pPr>
            <a:lvl4pPr marL="1828800" lvl="3" indent="-317500" rtl="0">
              <a:spcBef>
                <a:spcPts val="0"/>
              </a:spcBef>
              <a:spcAft>
                <a:spcPts val="0"/>
              </a:spcAft>
              <a:buClr>
                <a:schemeClr val="dk1"/>
              </a:buClr>
              <a:buSzPts val="1400"/>
              <a:buFont typeface="Montserrat"/>
              <a:buChar char="●"/>
              <a:defRPr>
                <a:solidFill>
                  <a:schemeClr val="dk1"/>
                </a:solidFill>
              </a:defRPr>
            </a:lvl4pPr>
            <a:lvl5pPr marL="2286000" lvl="4" indent="-317500" rtl="0">
              <a:spcBef>
                <a:spcPts val="0"/>
              </a:spcBef>
              <a:spcAft>
                <a:spcPts val="0"/>
              </a:spcAft>
              <a:buClr>
                <a:schemeClr val="dk1"/>
              </a:buClr>
              <a:buSzPts val="1400"/>
              <a:buFont typeface="Montserrat"/>
              <a:buChar char="○"/>
              <a:defRPr>
                <a:solidFill>
                  <a:schemeClr val="dk1"/>
                </a:solidFill>
              </a:defRPr>
            </a:lvl5pPr>
            <a:lvl6pPr marL="2743200" lvl="5" indent="-317500" rtl="0">
              <a:spcBef>
                <a:spcPts val="0"/>
              </a:spcBef>
              <a:spcAft>
                <a:spcPts val="0"/>
              </a:spcAft>
              <a:buClr>
                <a:schemeClr val="dk1"/>
              </a:buClr>
              <a:buSzPts val="1400"/>
              <a:buFont typeface="Montserrat"/>
              <a:buChar char="■"/>
              <a:defRPr>
                <a:solidFill>
                  <a:schemeClr val="dk1"/>
                </a:solidFill>
              </a:defRPr>
            </a:lvl6pPr>
            <a:lvl7pPr marL="3200400" lvl="6" indent="-317500" rtl="0">
              <a:spcBef>
                <a:spcPts val="0"/>
              </a:spcBef>
              <a:spcAft>
                <a:spcPts val="0"/>
              </a:spcAft>
              <a:buClr>
                <a:schemeClr val="dk1"/>
              </a:buClr>
              <a:buSzPts val="1400"/>
              <a:buFont typeface="Montserrat"/>
              <a:buChar char="●"/>
              <a:defRPr>
                <a:solidFill>
                  <a:schemeClr val="dk1"/>
                </a:solidFill>
              </a:defRPr>
            </a:lvl7pPr>
            <a:lvl8pPr marL="3657600" lvl="7" indent="-317500" rtl="0">
              <a:spcBef>
                <a:spcPts val="0"/>
              </a:spcBef>
              <a:spcAft>
                <a:spcPts val="0"/>
              </a:spcAft>
              <a:buClr>
                <a:schemeClr val="dk1"/>
              </a:buClr>
              <a:buSzPts val="1400"/>
              <a:buFont typeface="Montserrat"/>
              <a:buChar char="○"/>
              <a:defRPr>
                <a:solidFill>
                  <a:schemeClr val="dk1"/>
                </a:solidFill>
              </a:defRPr>
            </a:lvl8pPr>
            <a:lvl9pPr marL="4114800" lvl="8" indent="-317500" rtl="0">
              <a:spcBef>
                <a:spcPts val="0"/>
              </a:spcBef>
              <a:spcAft>
                <a:spcPts val="0"/>
              </a:spcAft>
              <a:buClr>
                <a:schemeClr val="dk1"/>
              </a:buClr>
              <a:buSzPts val="1400"/>
              <a:buFont typeface="Montserrat"/>
              <a:buChar char="■"/>
              <a:defRPr>
                <a:solidFill>
                  <a:schemeClr val="dk1"/>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446"/>
        <p:cNvGrpSpPr/>
        <p:nvPr/>
      </p:nvGrpSpPr>
      <p:grpSpPr>
        <a:xfrm>
          <a:off x="0" y="0"/>
          <a:ext cx="0" cy="0"/>
          <a:chOff x="0" y="0"/>
          <a:chExt cx="0" cy="0"/>
        </a:xfrm>
      </p:grpSpPr>
      <p:sp>
        <p:nvSpPr>
          <p:cNvPr id="447" name="Google Shape;447;p40"/>
          <p:cNvSpPr txBox="1">
            <a:spLocks noGrp="1"/>
          </p:cNvSpPr>
          <p:nvPr>
            <p:ph type="ctrTitle"/>
          </p:nvPr>
        </p:nvSpPr>
        <p:spPr>
          <a:xfrm>
            <a:off x="3039750" y="528675"/>
            <a:ext cx="3064500" cy="71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200"/>
              <a:buNone/>
              <a:defRPr sz="53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48" name="Google Shape;448;p40"/>
          <p:cNvSpPr txBox="1">
            <a:spLocks noGrp="1"/>
          </p:cNvSpPr>
          <p:nvPr>
            <p:ph type="subTitle" idx="1"/>
          </p:nvPr>
        </p:nvSpPr>
        <p:spPr>
          <a:xfrm>
            <a:off x="2694150" y="1460825"/>
            <a:ext cx="3755700" cy="14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9" name="Google Shape;449;p40"/>
          <p:cNvSpPr/>
          <p:nvPr/>
        </p:nvSpPr>
        <p:spPr>
          <a:xfrm rot="10800000">
            <a:off x="6434517" y="10"/>
            <a:ext cx="2709484" cy="1325991"/>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rot="5400000" flipH="1">
            <a:off x="-842771" y="842791"/>
            <a:ext cx="3525036" cy="1839478"/>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flipH="1">
            <a:off x="6616424" y="3988726"/>
            <a:ext cx="2527576" cy="116963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40"/>
          <p:cNvGrpSpPr/>
          <p:nvPr/>
        </p:nvGrpSpPr>
        <p:grpSpPr>
          <a:xfrm rot="10800000">
            <a:off x="8186366" y="1986922"/>
            <a:ext cx="957627" cy="1169642"/>
            <a:chOff x="9635" y="1954525"/>
            <a:chExt cx="1192265" cy="1234450"/>
          </a:xfrm>
        </p:grpSpPr>
        <p:sp>
          <p:nvSpPr>
            <p:cNvPr id="453" name="Google Shape;453;p40"/>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40"/>
          <p:cNvSpPr/>
          <p:nvPr/>
        </p:nvSpPr>
        <p:spPr>
          <a:xfrm>
            <a:off x="0" y="-38975"/>
            <a:ext cx="2853111" cy="1671095"/>
          </a:xfrm>
          <a:custGeom>
            <a:avLst/>
            <a:gdLst/>
            <a:ahLst/>
            <a:cxnLst/>
            <a:rect l="l" t="t" r="r" b="b"/>
            <a:pathLst>
              <a:path w="122438" h="64242" extrusionOk="0">
                <a:moveTo>
                  <a:pt x="122190" y="0"/>
                </a:moveTo>
                <a:cubicBezTo>
                  <a:pt x="122190" y="6471"/>
                  <a:pt x="123180" y="13854"/>
                  <a:pt x="119591" y="19238"/>
                </a:cubicBezTo>
                <a:cubicBezTo>
                  <a:pt x="115724" y="25039"/>
                  <a:pt x="109196" y="29507"/>
                  <a:pt x="102432" y="31198"/>
                </a:cubicBezTo>
                <a:cubicBezTo>
                  <a:pt x="86604" y="35155"/>
                  <a:pt x="68148" y="21300"/>
                  <a:pt x="53556" y="28598"/>
                </a:cubicBezTo>
                <a:cubicBezTo>
                  <a:pt x="41771" y="34492"/>
                  <a:pt x="41851" y="53851"/>
                  <a:pt x="30677" y="60835"/>
                </a:cubicBezTo>
                <a:cubicBezTo>
                  <a:pt x="24315" y="64812"/>
                  <a:pt x="15720" y="64668"/>
                  <a:pt x="8319" y="63435"/>
                </a:cubicBezTo>
                <a:cubicBezTo>
                  <a:pt x="5398" y="62948"/>
                  <a:pt x="0" y="63277"/>
                  <a:pt x="0" y="60315"/>
                </a:cubicBezTo>
              </a:path>
            </a:pathLst>
          </a:custGeom>
          <a:noFill/>
          <a:ln w="9525" cap="flat" cmpd="sng">
            <a:solidFill>
              <a:schemeClr val="dk2"/>
            </a:solidFill>
            <a:prstDash val="solid"/>
            <a:round/>
            <a:headEnd type="none" w="med" len="med"/>
            <a:tailEnd type="none" w="med" len="med"/>
          </a:ln>
        </p:spPr>
      </p:sp>
      <p:sp>
        <p:nvSpPr>
          <p:cNvPr id="460" name="Google Shape;460;p40"/>
          <p:cNvSpPr/>
          <p:nvPr/>
        </p:nvSpPr>
        <p:spPr>
          <a:xfrm>
            <a:off x="6239525" y="4655756"/>
            <a:ext cx="1156900" cy="517850"/>
          </a:xfrm>
          <a:custGeom>
            <a:avLst/>
            <a:gdLst/>
            <a:ahLst/>
            <a:cxnLst/>
            <a:rect l="l" t="t" r="r" b="b"/>
            <a:pathLst>
              <a:path w="46276" h="20714" extrusionOk="0">
                <a:moveTo>
                  <a:pt x="0" y="20714"/>
                </a:moveTo>
                <a:cubicBezTo>
                  <a:pt x="0" y="11859"/>
                  <a:pt x="8348" y="1317"/>
                  <a:pt x="17159" y="436"/>
                </a:cubicBezTo>
                <a:cubicBezTo>
                  <a:pt x="22702" y="-118"/>
                  <a:pt x="28677" y="-198"/>
                  <a:pt x="33797" y="1996"/>
                </a:cubicBezTo>
                <a:cubicBezTo>
                  <a:pt x="40558" y="4893"/>
                  <a:pt x="46276" y="12839"/>
                  <a:pt x="46276" y="20194"/>
                </a:cubicBezTo>
              </a:path>
            </a:pathLst>
          </a:custGeom>
          <a:noFill/>
          <a:ln w="9525" cap="flat" cmpd="sng">
            <a:solidFill>
              <a:schemeClr val="dk2"/>
            </a:solidFill>
            <a:prstDash val="solid"/>
            <a:round/>
            <a:headEnd type="none" w="med" len="med"/>
            <a:tailEnd type="none" w="med" len="med"/>
          </a:ln>
        </p:spPr>
      </p:sp>
      <p:sp>
        <p:nvSpPr>
          <p:cNvPr id="461" name="Google Shape;461;p40"/>
          <p:cNvSpPr/>
          <p:nvPr/>
        </p:nvSpPr>
        <p:spPr>
          <a:xfrm rot="-5400000">
            <a:off x="690754" y="3671686"/>
            <a:ext cx="749834" cy="219379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txBox="1"/>
          <p:nvPr/>
        </p:nvSpPr>
        <p:spPr>
          <a:xfrm>
            <a:off x="2525100" y="3606900"/>
            <a:ext cx="4093800" cy="712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chemeClr val="dk2"/>
                </a:solidFill>
                <a:latin typeface="Bellota Text"/>
                <a:ea typeface="Bellota Text"/>
                <a:cs typeface="Bellota Text"/>
                <a:sym typeface="Bellota Text"/>
              </a:rPr>
              <a:t>CREDITS: This presentation template was created by </a:t>
            </a:r>
            <a:r>
              <a:rPr lang="en" b="1">
                <a:solidFill>
                  <a:schemeClr val="dk2"/>
                </a:solidFill>
                <a:uFill>
                  <a:noFill/>
                </a:uFill>
                <a:latin typeface="Bellota Text"/>
                <a:ea typeface="Bellota Text"/>
                <a:cs typeface="Bellota Text"/>
                <a:sym typeface="Bellota Text"/>
                <a:hlinkClick r:id="rId2">
                  <a:extLst>
                    <a:ext uri="{A12FA001-AC4F-418D-AE19-62706E023703}">
                      <ahyp:hlinkClr xmlns:ahyp="http://schemas.microsoft.com/office/drawing/2018/hyperlinkcolor" val="tx"/>
                    </a:ext>
                  </a:extLst>
                </a:hlinkClick>
              </a:rPr>
              <a:t>Slidesgo</a:t>
            </a:r>
            <a:r>
              <a:rPr lang="en">
                <a:solidFill>
                  <a:schemeClr val="dk2"/>
                </a:solidFill>
                <a:latin typeface="Bellota Text"/>
                <a:ea typeface="Bellota Text"/>
                <a:cs typeface="Bellota Text"/>
                <a:sym typeface="Bellota Text"/>
              </a:rPr>
              <a:t>, including icons by </a:t>
            </a:r>
            <a:r>
              <a:rPr lang="en" b="1">
                <a:solidFill>
                  <a:schemeClr val="dk2"/>
                </a:solidFill>
                <a:uFill>
                  <a:noFill/>
                </a:uFill>
                <a:latin typeface="Bellota Text"/>
                <a:ea typeface="Bellota Text"/>
                <a:cs typeface="Bellota Text"/>
                <a:sym typeface="Bellota Text"/>
                <a:hlinkClick r:id="rId3">
                  <a:extLst>
                    <a:ext uri="{A12FA001-AC4F-418D-AE19-62706E023703}">
                      <ahyp:hlinkClr xmlns:ahyp="http://schemas.microsoft.com/office/drawing/2018/hyperlinkcolor" val="tx"/>
                    </a:ext>
                  </a:extLst>
                </a:hlinkClick>
              </a:rPr>
              <a:t>Flaticon</a:t>
            </a:r>
            <a:r>
              <a:rPr lang="en">
                <a:solidFill>
                  <a:schemeClr val="dk2"/>
                </a:solidFill>
                <a:latin typeface="Bellota Text"/>
                <a:ea typeface="Bellota Text"/>
                <a:cs typeface="Bellota Text"/>
                <a:sym typeface="Bellota Text"/>
              </a:rPr>
              <a:t>, and infographics &amp; images by</a:t>
            </a:r>
            <a:r>
              <a:rPr lang="en" b="1">
                <a:solidFill>
                  <a:schemeClr val="dk2"/>
                </a:solidFill>
                <a:latin typeface="Bellota Text"/>
                <a:ea typeface="Bellota Text"/>
                <a:cs typeface="Bellota Text"/>
                <a:sym typeface="Bellota Text"/>
              </a:rPr>
              <a:t> </a:t>
            </a:r>
            <a:r>
              <a:rPr lang="en" b="1">
                <a:solidFill>
                  <a:schemeClr val="dk2"/>
                </a:solidFill>
                <a:uFill>
                  <a:noFill/>
                </a:uFill>
                <a:latin typeface="Bellota Text"/>
                <a:ea typeface="Bellota Text"/>
                <a:cs typeface="Bellota Text"/>
                <a:sym typeface="Bellota Text"/>
                <a:hlinkClick r:id="rId4">
                  <a:extLst>
                    <a:ext uri="{A12FA001-AC4F-418D-AE19-62706E023703}">
                      <ahyp:hlinkClr xmlns:ahyp="http://schemas.microsoft.com/office/drawing/2018/hyperlinkcolor" val="tx"/>
                    </a:ext>
                  </a:extLst>
                </a:hlinkClick>
              </a:rPr>
              <a:t>Freepik</a:t>
            </a:r>
            <a:endParaRPr u="sng">
              <a:solidFill>
                <a:schemeClr val="dk2"/>
              </a:solidFill>
              <a:latin typeface="Bellota Text"/>
              <a:ea typeface="Bellota Text"/>
              <a:cs typeface="Bellota Text"/>
              <a:sym typeface="Bellota Tex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5"/>
          <p:cNvSpPr/>
          <p:nvPr/>
        </p:nvSpPr>
        <p:spPr>
          <a:xfrm rot="10800000">
            <a:off x="-888716" y="-84039"/>
            <a:ext cx="3095080" cy="1455649"/>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txBox="1">
            <a:spLocks noGrp="1"/>
          </p:cNvSpPr>
          <p:nvPr>
            <p:ph type="subTitle" idx="1"/>
          </p:nvPr>
        </p:nvSpPr>
        <p:spPr>
          <a:xfrm>
            <a:off x="1554775" y="2711050"/>
            <a:ext cx="2422800" cy="138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600"/>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5" name="Google Shape;45;p5"/>
          <p:cNvSpPr txBox="1">
            <a:spLocks noGrp="1"/>
          </p:cNvSpPr>
          <p:nvPr>
            <p:ph type="subTitle" idx="2"/>
          </p:nvPr>
        </p:nvSpPr>
        <p:spPr>
          <a:xfrm>
            <a:off x="5166425" y="2711050"/>
            <a:ext cx="2422800" cy="138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600"/>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6" name="Google Shape;46;p5"/>
          <p:cNvSpPr txBox="1">
            <a:spLocks noGrp="1"/>
          </p:cNvSpPr>
          <p:nvPr>
            <p:ph type="subTitle" idx="3"/>
          </p:nvPr>
        </p:nvSpPr>
        <p:spPr>
          <a:xfrm>
            <a:off x="5629500" y="1921552"/>
            <a:ext cx="1496700" cy="572700"/>
          </a:xfrm>
          <a:prstGeom prst="rect">
            <a:avLst/>
          </a:prstGeom>
        </p:spPr>
        <p:txBody>
          <a:bodyPr spcFirstLastPara="1" wrap="square" lIns="91425" tIns="91425" rIns="91425" bIns="91425" anchor="ctr" anchorCtr="0">
            <a:noAutofit/>
          </a:bodyPr>
          <a:lstStyle>
            <a:lvl1pPr marL="0" marR="0" lvl="0" indent="-222250" algn="ctr" rtl="0">
              <a:lnSpc>
                <a:spcPct val="100000"/>
              </a:lnSpc>
              <a:spcBef>
                <a:spcPts val="0"/>
              </a:spcBef>
              <a:spcAft>
                <a:spcPts val="0"/>
              </a:spcAft>
              <a:buClr>
                <a:schemeClr val="dk1"/>
              </a:buClr>
              <a:buSzPts val="3500"/>
              <a:buFont typeface="Ubuntu"/>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7" name="Google Shape;47;p5"/>
          <p:cNvSpPr txBox="1">
            <a:spLocks noGrp="1"/>
          </p:cNvSpPr>
          <p:nvPr>
            <p:ph type="subTitle" idx="4"/>
          </p:nvPr>
        </p:nvSpPr>
        <p:spPr>
          <a:xfrm>
            <a:off x="2017825" y="1921552"/>
            <a:ext cx="1496700" cy="572700"/>
          </a:xfrm>
          <a:prstGeom prst="rect">
            <a:avLst/>
          </a:prstGeom>
        </p:spPr>
        <p:txBody>
          <a:bodyPr spcFirstLastPara="1" wrap="square" lIns="91425" tIns="91425" rIns="91425" bIns="91425" anchor="ctr" anchorCtr="0">
            <a:noAutofit/>
          </a:bodyPr>
          <a:lstStyle>
            <a:lvl1pPr marL="0" marR="0" lvl="0" indent="-222250" algn="ctr" rtl="0">
              <a:lnSpc>
                <a:spcPct val="100000"/>
              </a:lnSpc>
              <a:spcBef>
                <a:spcPts val="0"/>
              </a:spcBef>
              <a:spcAft>
                <a:spcPts val="0"/>
              </a:spcAft>
              <a:buClr>
                <a:schemeClr val="dk1"/>
              </a:buClr>
              <a:buSzPts val="3500"/>
              <a:buFont typeface="Ubuntu"/>
              <a:buNone/>
              <a:defRPr sz="2000" b="1">
                <a:solidFill>
                  <a:schemeClr val="accent2"/>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8" name="Google Shape;48;p5"/>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 name="Google Shape;49;p5"/>
          <p:cNvSpPr/>
          <p:nvPr/>
        </p:nvSpPr>
        <p:spPr>
          <a:xfrm rot="10800000" flipH="1">
            <a:off x="0" y="3223313"/>
            <a:ext cx="2029579" cy="1920188"/>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0" name="Google Shape;50;p5"/>
          <p:cNvSpPr/>
          <p:nvPr/>
        </p:nvSpPr>
        <p:spPr>
          <a:xfrm rot="-8592930" flipH="1">
            <a:off x="8226190" y="2709984"/>
            <a:ext cx="2881672" cy="266770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510525" y="-46775"/>
            <a:ext cx="1660150" cy="1940394"/>
          </a:xfrm>
          <a:custGeom>
            <a:avLst/>
            <a:gdLst/>
            <a:ahLst/>
            <a:cxnLst/>
            <a:rect l="l" t="t" r="r" b="b"/>
            <a:pathLst>
              <a:path w="66406" h="75421" extrusionOk="0">
                <a:moveTo>
                  <a:pt x="66406" y="74843"/>
                </a:moveTo>
                <a:cubicBezTo>
                  <a:pt x="56428" y="78169"/>
                  <a:pt x="44766" y="65302"/>
                  <a:pt x="41673" y="55249"/>
                </a:cubicBezTo>
                <a:cubicBezTo>
                  <a:pt x="39276" y="47459"/>
                  <a:pt x="43260" y="36921"/>
                  <a:pt x="37497" y="31158"/>
                </a:cubicBezTo>
                <a:cubicBezTo>
                  <a:pt x="27834" y="21495"/>
                  <a:pt x="8917" y="21537"/>
                  <a:pt x="2806" y="9315"/>
                </a:cubicBezTo>
                <a:cubicBezTo>
                  <a:pt x="1388" y="6479"/>
                  <a:pt x="-1362" y="2244"/>
                  <a:pt x="878" y="0"/>
                </a:cubicBezTo>
              </a:path>
            </a:pathLst>
          </a:custGeom>
          <a:noFill/>
          <a:ln w="9525" cap="flat" cmpd="sng">
            <a:solidFill>
              <a:schemeClr val="dk2"/>
            </a:solidFill>
            <a:prstDash val="solid"/>
            <a:round/>
            <a:headEnd type="none" w="med" len="med"/>
            <a:tailEnd type="none" w="med" len="med"/>
          </a:ln>
        </p:spPr>
      </p:sp>
      <p:sp>
        <p:nvSpPr>
          <p:cNvPr id="52" name="Google Shape;52;p5"/>
          <p:cNvSpPr/>
          <p:nvPr/>
        </p:nvSpPr>
        <p:spPr>
          <a:xfrm>
            <a:off x="-52825" y="1864525"/>
            <a:ext cx="1259675" cy="3344100"/>
          </a:xfrm>
          <a:custGeom>
            <a:avLst/>
            <a:gdLst/>
            <a:ahLst/>
            <a:cxnLst/>
            <a:rect l="l" t="t" r="r" b="b"/>
            <a:pathLst>
              <a:path w="50387" h="133764" extrusionOk="0">
                <a:moveTo>
                  <a:pt x="0" y="0"/>
                </a:moveTo>
                <a:cubicBezTo>
                  <a:pt x="9689" y="0"/>
                  <a:pt x="20519" y="9982"/>
                  <a:pt x="21438" y="19627"/>
                </a:cubicBezTo>
                <a:cubicBezTo>
                  <a:pt x="22832" y="34264"/>
                  <a:pt x="15545" y="49677"/>
                  <a:pt x="19929" y="63712"/>
                </a:cubicBezTo>
                <a:cubicBezTo>
                  <a:pt x="23630" y="75560"/>
                  <a:pt x="37914" y="81201"/>
                  <a:pt x="44386" y="91793"/>
                </a:cubicBezTo>
                <a:cubicBezTo>
                  <a:pt x="51681" y="103732"/>
                  <a:pt x="52751" y="122122"/>
                  <a:pt x="44990" y="133764"/>
                </a:cubicBezTo>
              </a:path>
            </a:pathLst>
          </a:custGeom>
          <a:noFill/>
          <a:ln w="9525" cap="flat" cmpd="sng">
            <a:solidFill>
              <a:schemeClr val="dk2"/>
            </a:solidFill>
            <a:prstDash val="solid"/>
            <a:round/>
            <a:headEnd type="none" w="med" len="med"/>
            <a:tailEnd type="none" w="med" len="med"/>
          </a:ln>
        </p:spPr>
      </p:sp>
      <p:sp>
        <p:nvSpPr>
          <p:cNvPr id="53" name="Google Shape;53;p5"/>
          <p:cNvSpPr/>
          <p:nvPr/>
        </p:nvSpPr>
        <p:spPr>
          <a:xfrm rot="5400000">
            <a:off x="7400786" y="143323"/>
            <a:ext cx="1879610" cy="1592968"/>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63"/>
        <p:cNvGrpSpPr/>
        <p:nvPr/>
      </p:nvGrpSpPr>
      <p:grpSpPr>
        <a:xfrm>
          <a:off x="0" y="0"/>
          <a:ext cx="0" cy="0"/>
          <a:chOff x="0" y="0"/>
          <a:chExt cx="0" cy="0"/>
        </a:xfrm>
      </p:grpSpPr>
      <p:sp>
        <p:nvSpPr>
          <p:cNvPr id="464" name="Google Shape;464;p41"/>
          <p:cNvSpPr/>
          <p:nvPr/>
        </p:nvSpPr>
        <p:spPr>
          <a:xfrm>
            <a:off x="5307775" y="3141625"/>
            <a:ext cx="3836219" cy="2001887"/>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rot="3270961">
            <a:off x="7216299" y="-790914"/>
            <a:ext cx="2091238" cy="1935942"/>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rot="10800000" flipH="1">
            <a:off x="0" y="16"/>
            <a:ext cx="2234811" cy="1093659"/>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rot="-4311994" flipH="1">
            <a:off x="8451225" y="654097"/>
            <a:ext cx="1081271" cy="644357"/>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0" y="-38975"/>
            <a:ext cx="2315889" cy="2665933"/>
          </a:xfrm>
          <a:custGeom>
            <a:avLst/>
            <a:gdLst/>
            <a:ahLst/>
            <a:cxnLst/>
            <a:rect l="l" t="t" r="r" b="b"/>
            <a:pathLst>
              <a:path w="91782" h="104649" extrusionOk="0">
                <a:moveTo>
                  <a:pt x="0" y="104649"/>
                </a:moveTo>
                <a:cubicBezTo>
                  <a:pt x="5693" y="87570"/>
                  <a:pt x="13373" y="65739"/>
                  <a:pt x="30451" y="60044"/>
                </a:cubicBezTo>
                <a:cubicBezTo>
                  <a:pt x="36592" y="57996"/>
                  <a:pt x="43305" y="61603"/>
                  <a:pt x="49751" y="62189"/>
                </a:cubicBezTo>
                <a:cubicBezTo>
                  <a:pt x="55875" y="62746"/>
                  <a:pt x="62707" y="60662"/>
                  <a:pt x="67335" y="56613"/>
                </a:cubicBezTo>
                <a:cubicBezTo>
                  <a:pt x="78328" y="46994"/>
                  <a:pt x="63377" y="25933"/>
                  <a:pt x="69909" y="12867"/>
                </a:cubicBezTo>
                <a:cubicBezTo>
                  <a:pt x="73691" y="5301"/>
                  <a:pt x="87999" y="7566"/>
                  <a:pt x="91782" y="0"/>
                </a:cubicBezTo>
              </a:path>
            </a:pathLst>
          </a:custGeom>
          <a:noFill/>
          <a:ln w="9525" cap="flat" cmpd="sng">
            <a:solidFill>
              <a:schemeClr val="dk2"/>
            </a:solidFill>
            <a:prstDash val="solid"/>
            <a:round/>
            <a:headEnd type="none" w="med" len="med"/>
            <a:tailEnd type="none" w="med" len="med"/>
          </a:ln>
        </p:spPr>
      </p:sp>
      <p:sp>
        <p:nvSpPr>
          <p:cNvPr id="469" name="Google Shape;469;p41"/>
          <p:cNvSpPr/>
          <p:nvPr/>
        </p:nvSpPr>
        <p:spPr>
          <a:xfrm rot="-5400000">
            <a:off x="1099170" y="3221886"/>
            <a:ext cx="822444" cy="302078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0"/>
        <p:cNvGrpSpPr/>
        <p:nvPr/>
      </p:nvGrpSpPr>
      <p:grpSpPr>
        <a:xfrm>
          <a:off x="0" y="0"/>
          <a:ext cx="0" cy="0"/>
          <a:chOff x="0" y="0"/>
          <a:chExt cx="0" cy="0"/>
        </a:xfrm>
      </p:grpSpPr>
      <p:sp>
        <p:nvSpPr>
          <p:cNvPr id="471" name="Google Shape;471;p42"/>
          <p:cNvSpPr/>
          <p:nvPr/>
        </p:nvSpPr>
        <p:spPr>
          <a:xfrm rot="-9374510" flipH="1">
            <a:off x="-1503418" y="-379184"/>
            <a:ext cx="3346907" cy="1637926"/>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a:off x="5618999" y="3304016"/>
            <a:ext cx="3525036" cy="1839478"/>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rot="-4958368">
            <a:off x="-497011" y="3613742"/>
            <a:ext cx="2156432" cy="199631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a:off x="-76575" y="-42525"/>
            <a:ext cx="978250" cy="3062300"/>
          </a:xfrm>
          <a:custGeom>
            <a:avLst/>
            <a:gdLst/>
            <a:ahLst/>
            <a:cxnLst/>
            <a:rect l="l" t="t" r="r" b="b"/>
            <a:pathLst>
              <a:path w="39130" h="122492" extrusionOk="0">
                <a:moveTo>
                  <a:pt x="0" y="122492"/>
                </a:moveTo>
                <a:cubicBezTo>
                  <a:pt x="9144" y="119447"/>
                  <a:pt x="13669" y="106242"/>
                  <a:pt x="12930" y="96633"/>
                </a:cubicBezTo>
                <a:cubicBezTo>
                  <a:pt x="12025" y="84862"/>
                  <a:pt x="3175" y="72437"/>
                  <a:pt x="7826" y="61586"/>
                </a:cubicBezTo>
                <a:cubicBezTo>
                  <a:pt x="9462" y="57768"/>
                  <a:pt x="11032" y="52693"/>
                  <a:pt x="14972" y="51378"/>
                </a:cubicBezTo>
                <a:cubicBezTo>
                  <a:pt x="17662" y="50481"/>
                  <a:pt x="23548" y="54267"/>
                  <a:pt x="21777" y="56482"/>
                </a:cubicBezTo>
                <a:cubicBezTo>
                  <a:pt x="19646" y="59147"/>
                  <a:pt x="13602" y="56723"/>
                  <a:pt x="11909" y="53760"/>
                </a:cubicBezTo>
                <a:cubicBezTo>
                  <a:pt x="9744" y="49971"/>
                  <a:pt x="8954" y="45097"/>
                  <a:pt x="9868" y="40830"/>
                </a:cubicBezTo>
                <a:cubicBezTo>
                  <a:pt x="11941" y="31146"/>
                  <a:pt x="17495" y="21973"/>
                  <a:pt x="24499" y="14971"/>
                </a:cubicBezTo>
                <a:cubicBezTo>
                  <a:pt x="29433" y="10037"/>
                  <a:pt x="36923" y="6620"/>
                  <a:pt x="39130" y="0"/>
                </a:cubicBezTo>
              </a:path>
            </a:pathLst>
          </a:custGeom>
          <a:noFill/>
          <a:ln w="9525" cap="flat" cmpd="sng">
            <a:solidFill>
              <a:schemeClr val="dk2"/>
            </a:solidFill>
            <a:prstDash val="solid"/>
            <a:round/>
            <a:headEnd type="none" w="med" len="med"/>
            <a:tailEnd type="none" w="med" len="med"/>
          </a:ln>
        </p:spPr>
      </p:sp>
      <p:sp>
        <p:nvSpPr>
          <p:cNvPr id="475" name="Google Shape;475;p42"/>
          <p:cNvSpPr/>
          <p:nvPr/>
        </p:nvSpPr>
        <p:spPr>
          <a:xfrm flipH="1">
            <a:off x="8493919" y="0"/>
            <a:ext cx="650081" cy="190194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p:nvPr/>
        </p:nvSpPr>
        <p:spPr>
          <a:xfrm>
            <a:off x="7467150" y="-12"/>
            <a:ext cx="1676875" cy="1714825"/>
          </a:xfrm>
          <a:custGeom>
            <a:avLst/>
            <a:gdLst/>
            <a:ahLst/>
            <a:cxnLst/>
            <a:rect l="l" t="t" r="r" b="b"/>
            <a:pathLst>
              <a:path w="67075" h="68593" extrusionOk="0">
                <a:moveTo>
                  <a:pt x="0" y="0"/>
                </a:moveTo>
                <a:cubicBezTo>
                  <a:pt x="6457" y="4305"/>
                  <a:pt x="16808" y="4497"/>
                  <a:pt x="20279" y="11439"/>
                </a:cubicBezTo>
                <a:cubicBezTo>
                  <a:pt x="24645" y="20170"/>
                  <a:pt x="24779" y="30894"/>
                  <a:pt x="23399" y="40557"/>
                </a:cubicBezTo>
                <a:cubicBezTo>
                  <a:pt x="22443" y="47251"/>
                  <a:pt x="19861" y="55425"/>
                  <a:pt x="23918" y="60835"/>
                </a:cubicBezTo>
                <a:cubicBezTo>
                  <a:pt x="29936" y="68860"/>
                  <a:pt x="44585" y="70521"/>
                  <a:pt x="53556" y="66035"/>
                </a:cubicBezTo>
                <a:cubicBezTo>
                  <a:pt x="58937" y="63344"/>
                  <a:pt x="62821" y="58330"/>
                  <a:pt x="67075" y="54076"/>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477"/>
        <p:cNvGrpSpPr/>
        <p:nvPr/>
      </p:nvGrpSpPr>
      <p:grpSpPr>
        <a:xfrm>
          <a:off x="0" y="0"/>
          <a:ext cx="0" cy="0"/>
          <a:chOff x="0" y="0"/>
          <a:chExt cx="0" cy="0"/>
        </a:xfrm>
      </p:grpSpPr>
      <p:sp>
        <p:nvSpPr>
          <p:cNvPr id="478" name="Google Shape;478;p43"/>
          <p:cNvSpPr/>
          <p:nvPr/>
        </p:nvSpPr>
        <p:spPr>
          <a:xfrm rot="8592899">
            <a:off x="-686667" y="-845146"/>
            <a:ext cx="2156412" cy="1996296"/>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3"/>
          <p:cNvSpPr/>
          <p:nvPr/>
        </p:nvSpPr>
        <p:spPr>
          <a:xfrm rot="5400000">
            <a:off x="7600022" y="-727758"/>
            <a:ext cx="816220" cy="2271737"/>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3"/>
          <p:cNvSpPr/>
          <p:nvPr/>
        </p:nvSpPr>
        <p:spPr>
          <a:xfrm>
            <a:off x="5787600" y="3543299"/>
            <a:ext cx="3356403" cy="1600216"/>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3"/>
          <p:cNvSpPr/>
          <p:nvPr/>
        </p:nvSpPr>
        <p:spPr>
          <a:xfrm>
            <a:off x="8249625" y="-7300"/>
            <a:ext cx="903675" cy="2834824"/>
          </a:xfrm>
          <a:custGeom>
            <a:avLst/>
            <a:gdLst/>
            <a:ahLst/>
            <a:cxnLst/>
            <a:rect l="l" t="t" r="r" b="b"/>
            <a:pathLst>
              <a:path w="36147" h="85412" extrusionOk="0">
                <a:moveTo>
                  <a:pt x="0" y="0"/>
                </a:moveTo>
                <a:cubicBezTo>
                  <a:pt x="18570" y="4650"/>
                  <a:pt x="37121" y="56420"/>
                  <a:pt x="18073" y="54512"/>
                </a:cubicBezTo>
                <a:cubicBezTo>
                  <a:pt x="16893" y="54394"/>
                  <a:pt x="15046" y="52255"/>
                  <a:pt x="16033" y="51597"/>
                </a:cubicBezTo>
                <a:cubicBezTo>
                  <a:pt x="18616" y="49875"/>
                  <a:pt x="23389" y="52027"/>
                  <a:pt x="24778" y="54804"/>
                </a:cubicBezTo>
                <a:cubicBezTo>
                  <a:pt x="29645" y="64539"/>
                  <a:pt x="31280" y="75677"/>
                  <a:pt x="36147" y="85412"/>
                </a:cubicBezTo>
              </a:path>
            </a:pathLst>
          </a:custGeom>
          <a:noFill/>
          <a:ln w="9525" cap="flat" cmpd="sng">
            <a:solidFill>
              <a:schemeClr val="dk2"/>
            </a:solidFill>
            <a:prstDash val="solid"/>
            <a:round/>
            <a:headEnd type="none" w="med" len="med"/>
            <a:tailEnd type="none" w="med" len="med"/>
          </a:ln>
        </p:spPr>
      </p:sp>
      <p:grpSp>
        <p:nvGrpSpPr>
          <p:cNvPr id="482" name="Google Shape;482;p43"/>
          <p:cNvGrpSpPr/>
          <p:nvPr/>
        </p:nvGrpSpPr>
        <p:grpSpPr>
          <a:xfrm rot="5400000">
            <a:off x="4109853" y="-153796"/>
            <a:ext cx="934617" cy="1180258"/>
            <a:chOff x="9635" y="1954525"/>
            <a:chExt cx="1192265" cy="1234450"/>
          </a:xfrm>
        </p:grpSpPr>
        <p:sp>
          <p:nvSpPr>
            <p:cNvPr id="483" name="Google Shape;483;p43"/>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3"/>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3"/>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3"/>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3"/>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3"/>
          <p:cNvSpPr/>
          <p:nvPr/>
        </p:nvSpPr>
        <p:spPr>
          <a:xfrm>
            <a:off x="4" y="4322575"/>
            <a:ext cx="2703610" cy="83174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
          <p:cNvSpPr/>
          <p:nvPr/>
        </p:nvSpPr>
        <p:spPr>
          <a:xfrm flipH="1">
            <a:off x="8493919" y="0"/>
            <a:ext cx="650081" cy="190194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6" name="Google Shape;56;p6"/>
          <p:cNvSpPr/>
          <p:nvPr/>
        </p:nvSpPr>
        <p:spPr>
          <a:xfrm rot="-9374510" flipH="1">
            <a:off x="-1503418" y="-379184"/>
            <a:ext cx="3346907" cy="1637926"/>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5618999" y="3304016"/>
            <a:ext cx="3525036" cy="1839478"/>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4958368">
            <a:off x="-497011" y="3613742"/>
            <a:ext cx="2156432" cy="199631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7467150" y="-12"/>
            <a:ext cx="1676875" cy="1714825"/>
          </a:xfrm>
          <a:custGeom>
            <a:avLst/>
            <a:gdLst/>
            <a:ahLst/>
            <a:cxnLst/>
            <a:rect l="l" t="t" r="r" b="b"/>
            <a:pathLst>
              <a:path w="67075" h="68593" extrusionOk="0">
                <a:moveTo>
                  <a:pt x="0" y="0"/>
                </a:moveTo>
                <a:cubicBezTo>
                  <a:pt x="6457" y="4305"/>
                  <a:pt x="16808" y="4497"/>
                  <a:pt x="20279" y="11439"/>
                </a:cubicBezTo>
                <a:cubicBezTo>
                  <a:pt x="24645" y="20170"/>
                  <a:pt x="24779" y="30894"/>
                  <a:pt x="23399" y="40557"/>
                </a:cubicBezTo>
                <a:cubicBezTo>
                  <a:pt x="22443" y="47251"/>
                  <a:pt x="19861" y="55425"/>
                  <a:pt x="23918" y="60835"/>
                </a:cubicBezTo>
                <a:cubicBezTo>
                  <a:pt x="29936" y="68860"/>
                  <a:pt x="44585" y="70521"/>
                  <a:pt x="53556" y="66035"/>
                </a:cubicBezTo>
                <a:cubicBezTo>
                  <a:pt x="58937" y="63344"/>
                  <a:pt x="62821" y="58330"/>
                  <a:pt x="67075" y="54076"/>
                </a:cubicBezTo>
              </a:path>
            </a:pathLst>
          </a:custGeom>
          <a:noFill/>
          <a:ln w="9525" cap="flat" cmpd="sng">
            <a:solidFill>
              <a:schemeClr val="dk2"/>
            </a:solidFill>
            <a:prstDash val="solid"/>
            <a:round/>
            <a:headEnd type="none" w="med" len="med"/>
            <a:tailEnd type="none" w="med" len="med"/>
          </a:ln>
        </p:spPr>
      </p:sp>
      <p:sp>
        <p:nvSpPr>
          <p:cNvPr id="60" name="Google Shape;60;p6"/>
          <p:cNvSpPr/>
          <p:nvPr/>
        </p:nvSpPr>
        <p:spPr>
          <a:xfrm>
            <a:off x="-76575" y="-42525"/>
            <a:ext cx="978250" cy="3062300"/>
          </a:xfrm>
          <a:custGeom>
            <a:avLst/>
            <a:gdLst/>
            <a:ahLst/>
            <a:cxnLst/>
            <a:rect l="l" t="t" r="r" b="b"/>
            <a:pathLst>
              <a:path w="39130" h="122492" extrusionOk="0">
                <a:moveTo>
                  <a:pt x="0" y="122492"/>
                </a:moveTo>
                <a:cubicBezTo>
                  <a:pt x="9144" y="119447"/>
                  <a:pt x="13669" y="106242"/>
                  <a:pt x="12930" y="96633"/>
                </a:cubicBezTo>
                <a:cubicBezTo>
                  <a:pt x="12025" y="84862"/>
                  <a:pt x="3175" y="72437"/>
                  <a:pt x="7826" y="61586"/>
                </a:cubicBezTo>
                <a:cubicBezTo>
                  <a:pt x="9462" y="57768"/>
                  <a:pt x="11032" y="52693"/>
                  <a:pt x="14972" y="51378"/>
                </a:cubicBezTo>
                <a:cubicBezTo>
                  <a:pt x="17662" y="50481"/>
                  <a:pt x="23548" y="54267"/>
                  <a:pt x="21777" y="56482"/>
                </a:cubicBezTo>
                <a:cubicBezTo>
                  <a:pt x="19646" y="59147"/>
                  <a:pt x="13602" y="56723"/>
                  <a:pt x="11909" y="53760"/>
                </a:cubicBezTo>
                <a:cubicBezTo>
                  <a:pt x="9744" y="49971"/>
                  <a:pt x="8954" y="45097"/>
                  <a:pt x="9868" y="40830"/>
                </a:cubicBezTo>
                <a:cubicBezTo>
                  <a:pt x="11941" y="31146"/>
                  <a:pt x="17495" y="21973"/>
                  <a:pt x="24499" y="14971"/>
                </a:cubicBezTo>
                <a:cubicBezTo>
                  <a:pt x="29433" y="10037"/>
                  <a:pt x="36923" y="6620"/>
                  <a:pt x="39130" y="0"/>
                </a:cubicBezTo>
              </a:path>
            </a:pathLst>
          </a:custGeom>
          <a:noFill/>
          <a:ln w="9525" cap="flat" cmpd="sng">
            <a:solidFill>
              <a:schemeClr val="dk2"/>
            </a:solidFill>
            <a:prstDash val="solid"/>
            <a:round/>
            <a:headEnd type="none" w="med" len="med"/>
            <a:tailEnd type="none" w="med" len="med"/>
          </a:ln>
        </p:spPr>
      </p:sp>
      <p:sp>
        <p:nvSpPr>
          <p:cNvPr id="61" name="Google Shape;61;p6"/>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7"/>
          <p:cNvSpPr txBox="1">
            <a:spLocks noGrp="1"/>
          </p:cNvSpPr>
          <p:nvPr>
            <p:ph type="subTitle" idx="1"/>
          </p:nvPr>
        </p:nvSpPr>
        <p:spPr>
          <a:xfrm>
            <a:off x="801225" y="3061400"/>
            <a:ext cx="3853800" cy="786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64" name="Google Shape;64;p7"/>
          <p:cNvSpPr txBox="1">
            <a:spLocks noGrp="1"/>
          </p:cNvSpPr>
          <p:nvPr>
            <p:ph type="title"/>
          </p:nvPr>
        </p:nvSpPr>
        <p:spPr>
          <a:xfrm>
            <a:off x="801225" y="1295400"/>
            <a:ext cx="3853800" cy="172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5" name="Google Shape;65;p7"/>
          <p:cNvSpPr/>
          <p:nvPr/>
        </p:nvSpPr>
        <p:spPr>
          <a:xfrm>
            <a:off x="-385875" y="4067158"/>
            <a:ext cx="2698633" cy="1664217"/>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rot="-5400000" flipH="1">
            <a:off x="1080284" y="-1080279"/>
            <a:ext cx="786609" cy="2947182"/>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126875" y="4467633"/>
            <a:ext cx="3082400" cy="690800"/>
          </a:xfrm>
          <a:custGeom>
            <a:avLst/>
            <a:gdLst/>
            <a:ahLst/>
            <a:cxnLst/>
            <a:rect l="l" t="t" r="r" b="b"/>
            <a:pathLst>
              <a:path w="123296" h="27632" extrusionOk="0">
                <a:moveTo>
                  <a:pt x="0" y="27632"/>
                </a:moveTo>
                <a:cubicBezTo>
                  <a:pt x="4249" y="21968"/>
                  <a:pt x="7989" y="15584"/>
                  <a:pt x="13699" y="11396"/>
                </a:cubicBezTo>
                <a:cubicBezTo>
                  <a:pt x="22606" y="4864"/>
                  <a:pt x="35127" y="4800"/>
                  <a:pt x="46172" y="4800"/>
                </a:cubicBezTo>
                <a:cubicBezTo>
                  <a:pt x="54434" y="4800"/>
                  <a:pt x="69005" y="6178"/>
                  <a:pt x="69005" y="14440"/>
                </a:cubicBezTo>
                <a:cubicBezTo>
                  <a:pt x="69005" y="16000"/>
                  <a:pt x="66848" y="18182"/>
                  <a:pt x="65453" y="17485"/>
                </a:cubicBezTo>
                <a:cubicBezTo>
                  <a:pt x="59134" y="14325"/>
                  <a:pt x="72957" y="3990"/>
                  <a:pt x="79660" y="1755"/>
                </a:cubicBezTo>
                <a:cubicBezTo>
                  <a:pt x="93903" y="-2993"/>
                  <a:pt x="112680" y="2302"/>
                  <a:pt x="123296" y="12918"/>
                </a:cubicBezTo>
              </a:path>
            </a:pathLst>
          </a:custGeom>
          <a:noFill/>
          <a:ln w="9525" cap="flat" cmpd="sng">
            <a:solidFill>
              <a:schemeClr val="dk2"/>
            </a:solidFill>
            <a:prstDash val="solid"/>
            <a:round/>
            <a:headEnd type="none" w="med" len="med"/>
            <a:tailEnd type="none" w="med" len="med"/>
          </a:ln>
        </p:spPr>
      </p:sp>
      <p:sp>
        <p:nvSpPr>
          <p:cNvPr id="68" name="Google Shape;68;p7"/>
          <p:cNvSpPr/>
          <p:nvPr/>
        </p:nvSpPr>
        <p:spPr>
          <a:xfrm rot="-8592850" flipH="1">
            <a:off x="6376727" y="-1302662"/>
            <a:ext cx="3499608" cy="3239758"/>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6697050" y="-46775"/>
            <a:ext cx="2446944" cy="1525413"/>
          </a:xfrm>
          <a:custGeom>
            <a:avLst/>
            <a:gdLst/>
            <a:ahLst/>
            <a:cxnLst/>
            <a:rect l="l" t="t" r="r" b="b"/>
            <a:pathLst>
              <a:path w="133658" h="80699" extrusionOk="0">
                <a:moveTo>
                  <a:pt x="133658" y="77775"/>
                </a:moveTo>
                <a:cubicBezTo>
                  <a:pt x="120547" y="84331"/>
                  <a:pt x="101547" y="78911"/>
                  <a:pt x="90513" y="69260"/>
                </a:cubicBezTo>
                <a:cubicBezTo>
                  <a:pt x="79188" y="59354"/>
                  <a:pt x="75019" y="41359"/>
                  <a:pt x="61561" y="34630"/>
                </a:cubicBezTo>
                <a:cubicBezTo>
                  <a:pt x="49976" y="28837"/>
                  <a:pt x="35931" y="30404"/>
                  <a:pt x="23525" y="26682"/>
                </a:cubicBezTo>
                <a:cubicBezTo>
                  <a:pt x="16635" y="24615"/>
                  <a:pt x="8828" y="22557"/>
                  <a:pt x="4223" y="17031"/>
                </a:cubicBezTo>
                <a:cubicBezTo>
                  <a:pt x="517" y="12583"/>
                  <a:pt x="-1014" y="5492"/>
                  <a:pt x="817" y="0"/>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
        <p:cNvGrpSpPr/>
        <p:nvPr/>
      </p:nvGrpSpPr>
      <p:grpSpPr>
        <a:xfrm>
          <a:off x="0" y="0"/>
          <a:ext cx="0" cy="0"/>
          <a:chOff x="0" y="0"/>
          <a:chExt cx="0" cy="0"/>
        </a:xfrm>
      </p:grpSpPr>
      <p:sp>
        <p:nvSpPr>
          <p:cNvPr id="71" name="Google Shape;71;p8"/>
          <p:cNvSpPr/>
          <p:nvPr/>
        </p:nvSpPr>
        <p:spPr>
          <a:xfrm rot="10800000" flipH="1">
            <a:off x="1" y="-6"/>
            <a:ext cx="2194496" cy="1307756"/>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10800000" flipH="1">
            <a:off x="6101384" y="-152389"/>
            <a:ext cx="3095080" cy="1455649"/>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7361964" y="3401074"/>
            <a:ext cx="1819822" cy="2128300"/>
          </a:xfrm>
          <a:custGeom>
            <a:avLst/>
            <a:gdLst/>
            <a:ahLst/>
            <a:cxnLst/>
            <a:rect l="l" t="t" r="r" b="b"/>
            <a:pathLst>
              <a:path w="17022" h="19906" extrusionOk="0">
                <a:moveTo>
                  <a:pt x="9196" y="0"/>
                </a:moveTo>
                <a:cubicBezTo>
                  <a:pt x="7480" y="0"/>
                  <a:pt x="5759" y="553"/>
                  <a:pt x="4405" y="1612"/>
                </a:cubicBezTo>
                <a:cubicBezTo>
                  <a:pt x="3036" y="2684"/>
                  <a:pt x="1986" y="4242"/>
                  <a:pt x="361" y="4858"/>
                </a:cubicBezTo>
                <a:cubicBezTo>
                  <a:pt x="242" y="4903"/>
                  <a:pt x="123" y="4944"/>
                  <a:pt x="1" y="4977"/>
                </a:cubicBezTo>
                <a:lnTo>
                  <a:pt x="1" y="17897"/>
                </a:lnTo>
                <a:cubicBezTo>
                  <a:pt x="60" y="17935"/>
                  <a:pt x="116" y="17975"/>
                  <a:pt x="175" y="18012"/>
                </a:cubicBezTo>
                <a:cubicBezTo>
                  <a:pt x="2072" y="19205"/>
                  <a:pt x="4365" y="19906"/>
                  <a:pt x="6595" y="19906"/>
                </a:cubicBezTo>
                <a:cubicBezTo>
                  <a:pt x="8514" y="19906"/>
                  <a:pt x="10387" y="19387"/>
                  <a:pt x="11919" y="18217"/>
                </a:cubicBezTo>
                <a:cubicBezTo>
                  <a:pt x="13671" y="16881"/>
                  <a:pt x="14784" y="14877"/>
                  <a:pt x="15630" y="12844"/>
                </a:cubicBezTo>
                <a:cubicBezTo>
                  <a:pt x="16420" y="10951"/>
                  <a:pt x="17021" y="8918"/>
                  <a:pt x="16810" y="6877"/>
                </a:cubicBezTo>
                <a:cubicBezTo>
                  <a:pt x="16524" y="4161"/>
                  <a:pt x="14676" y="1660"/>
                  <a:pt x="12160" y="591"/>
                </a:cubicBezTo>
                <a:cubicBezTo>
                  <a:pt x="11225" y="194"/>
                  <a:pt x="10211" y="0"/>
                  <a:pt x="9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0" y="3136929"/>
            <a:ext cx="2029579" cy="2006571"/>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5" name="Google Shape;75;p8"/>
          <p:cNvSpPr/>
          <p:nvPr/>
        </p:nvSpPr>
        <p:spPr>
          <a:xfrm>
            <a:off x="7927999" y="0"/>
            <a:ext cx="1268443" cy="2424450"/>
          </a:xfrm>
          <a:custGeom>
            <a:avLst/>
            <a:gdLst/>
            <a:ahLst/>
            <a:cxnLst/>
            <a:rect l="l" t="t" r="r" b="b"/>
            <a:pathLst>
              <a:path w="39023" h="74587" extrusionOk="0">
                <a:moveTo>
                  <a:pt x="969" y="0"/>
                </a:moveTo>
                <a:cubicBezTo>
                  <a:pt x="-1515" y="12431"/>
                  <a:pt x="631" y="28076"/>
                  <a:pt x="9595" y="37040"/>
                </a:cubicBezTo>
                <a:cubicBezTo>
                  <a:pt x="14416" y="41861"/>
                  <a:pt x="23262" y="41733"/>
                  <a:pt x="27353" y="47187"/>
                </a:cubicBezTo>
                <a:cubicBezTo>
                  <a:pt x="33310" y="55128"/>
                  <a:pt x="30147" y="70140"/>
                  <a:pt x="39023" y="74587"/>
                </a:cubicBezTo>
              </a:path>
            </a:pathLst>
          </a:custGeom>
          <a:noFill/>
          <a:ln w="9525" cap="flat" cmpd="sng">
            <a:solidFill>
              <a:schemeClr val="dk2"/>
            </a:solidFill>
            <a:prstDash val="solid"/>
            <a:round/>
            <a:headEnd type="none" w="med" len="med"/>
            <a:tailEnd type="none" w="med" len="med"/>
          </a:ln>
        </p:spPr>
      </p:sp>
      <p:sp>
        <p:nvSpPr>
          <p:cNvPr id="76" name="Google Shape;76;p8"/>
          <p:cNvSpPr/>
          <p:nvPr/>
        </p:nvSpPr>
        <p:spPr>
          <a:xfrm>
            <a:off x="0" y="1864675"/>
            <a:ext cx="2663800" cy="3298050"/>
          </a:xfrm>
          <a:custGeom>
            <a:avLst/>
            <a:gdLst/>
            <a:ahLst/>
            <a:cxnLst/>
            <a:rect l="l" t="t" r="r" b="b"/>
            <a:pathLst>
              <a:path w="106552" h="131922" extrusionOk="0">
                <a:moveTo>
                  <a:pt x="0" y="0"/>
                </a:moveTo>
                <a:cubicBezTo>
                  <a:pt x="10915" y="1558"/>
                  <a:pt x="22130" y="5054"/>
                  <a:pt x="30951" y="11670"/>
                </a:cubicBezTo>
                <a:cubicBezTo>
                  <a:pt x="39297" y="17930"/>
                  <a:pt x="45269" y="31330"/>
                  <a:pt x="41606" y="41098"/>
                </a:cubicBezTo>
                <a:cubicBezTo>
                  <a:pt x="40464" y="44144"/>
                  <a:pt x="35890" y="47120"/>
                  <a:pt x="32980" y="45665"/>
                </a:cubicBezTo>
                <a:cubicBezTo>
                  <a:pt x="31401" y="44875"/>
                  <a:pt x="31030" y="42304"/>
                  <a:pt x="31458" y="40591"/>
                </a:cubicBezTo>
                <a:cubicBezTo>
                  <a:pt x="32936" y="34675"/>
                  <a:pt x="44846" y="37946"/>
                  <a:pt x="49724" y="41606"/>
                </a:cubicBezTo>
                <a:cubicBezTo>
                  <a:pt x="63849" y="52203"/>
                  <a:pt x="57049" y="76551"/>
                  <a:pt x="64946" y="92345"/>
                </a:cubicBezTo>
                <a:cubicBezTo>
                  <a:pt x="73506" y="109465"/>
                  <a:pt x="106552" y="112781"/>
                  <a:pt x="106552" y="131922"/>
                </a:cubicBezTo>
              </a:path>
            </a:pathLst>
          </a:custGeom>
          <a:noFill/>
          <a:ln w="9525" cap="flat" cmpd="sng">
            <a:solidFill>
              <a:schemeClr val="dk2"/>
            </a:solidFill>
            <a:prstDash val="solid"/>
            <a:round/>
            <a:headEnd type="none" w="med" len="med"/>
            <a:tailEnd type="none" w="med" len="med"/>
          </a:ln>
        </p:spPr>
      </p:sp>
      <p:grpSp>
        <p:nvGrpSpPr>
          <p:cNvPr id="77" name="Google Shape;77;p8"/>
          <p:cNvGrpSpPr/>
          <p:nvPr/>
        </p:nvGrpSpPr>
        <p:grpSpPr>
          <a:xfrm rot="5400000">
            <a:off x="4193895" y="-239122"/>
            <a:ext cx="691395" cy="1169642"/>
            <a:chOff x="9635" y="1954525"/>
            <a:chExt cx="1192265" cy="1234450"/>
          </a:xfrm>
        </p:grpSpPr>
        <p:sp>
          <p:nvSpPr>
            <p:cNvPr id="78" name="Google Shape;78;p8"/>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txBox="1">
            <a:spLocks noGrp="1"/>
          </p:cNvSpPr>
          <p:nvPr>
            <p:ph type="title"/>
          </p:nvPr>
        </p:nvSpPr>
        <p:spPr>
          <a:xfrm>
            <a:off x="1598850" y="1179450"/>
            <a:ext cx="5946300" cy="2784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
        <p:cNvGrpSpPr/>
        <p:nvPr/>
      </p:nvGrpSpPr>
      <p:grpSpPr>
        <a:xfrm>
          <a:off x="0" y="0"/>
          <a:ext cx="0" cy="0"/>
          <a:chOff x="0" y="0"/>
          <a:chExt cx="0" cy="0"/>
        </a:xfrm>
      </p:grpSpPr>
      <p:sp>
        <p:nvSpPr>
          <p:cNvPr id="86" name="Google Shape;86;p9"/>
          <p:cNvSpPr/>
          <p:nvPr/>
        </p:nvSpPr>
        <p:spPr>
          <a:xfrm flipH="1">
            <a:off x="6318677" y="4289803"/>
            <a:ext cx="2825323" cy="1077843"/>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rot="10800000">
            <a:off x="6773699" y="-22"/>
            <a:ext cx="2370301" cy="1077872"/>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rot="10800000" flipH="1">
            <a:off x="-385875" y="-592317"/>
            <a:ext cx="2698633" cy="1664217"/>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5224375" y="0"/>
            <a:ext cx="3919625" cy="2194475"/>
          </a:xfrm>
          <a:custGeom>
            <a:avLst/>
            <a:gdLst/>
            <a:ahLst/>
            <a:cxnLst/>
            <a:rect l="l" t="t" r="r" b="b"/>
            <a:pathLst>
              <a:path w="156785" h="87779" extrusionOk="0">
                <a:moveTo>
                  <a:pt x="156785" y="87779"/>
                </a:moveTo>
                <a:cubicBezTo>
                  <a:pt x="153723" y="75533"/>
                  <a:pt x="151731" y="62504"/>
                  <a:pt x="145115" y="51754"/>
                </a:cubicBezTo>
                <a:cubicBezTo>
                  <a:pt x="139210" y="42159"/>
                  <a:pt x="128584" y="34930"/>
                  <a:pt x="117715" y="31966"/>
                </a:cubicBezTo>
                <a:cubicBezTo>
                  <a:pt x="90628" y="24579"/>
                  <a:pt x="61221" y="36851"/>
                  <a:pt x="33488" y="32473"/>
                </a:cubicBezTo>
                <a:cubicBezTo>
                  <a:pt x="22087" y="30673"/>
                  <a:pt x="12285" y="21697"/>
                  <a:pt x="5074" y="12685"/>
                </a:cubicBezTo>
                <a:cubicBezTo>
                  <a:pt x="2229" y="9129"/>
                  <a:pt x="2038" y="4072"/>
                  <a:pt x="0" y="0"/>
                </a:cubicBezTo>
              </a:path>
            </a:pathLst>
          </a:custGeom>
          <a:noFill/>
          <a:ln w="9525" cap="flat" cmpd="sng">
            <a:solidFill>
              <a:schemeClr val="dk2"/>
            </a:solidFill>
            <a:prstDash val="solid"/>
            <a:round/>
            <a:headEnd type="none" w="med" len="med"/>
            <a:tailEnd type="none" w="med" len="med"/>
          </a:ln>
        </p:spPr>
      </p:sp>
      <p:sp>
        <p:nvSpPr>
          <p:cNvPr id="90" name="Google Shape;90;p9"/>
          <p:cNvSpPr/>
          <p:nvPr/>
        </p:nvSpPr>
        <p:spPr>
          <a:xfrm rot="-5400000">
            <a:off x="1073200" y="3279244"/>
            <a:ext cx="800781" cy="2947182"/>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txBox="1">
            <a:spLocks noGrp="1"/>
          </p:cNvSpPr>
          <p:nvPr>
            <p:ph type="title"/>
          </p:nvPr>
        </p:nvSpPr>
        <p:spPr>
          <a:xfrm flipH="1">
            <a:off x="641825" y="1572775"/>
            <a:ext cx="4609500" cy="7866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2" name="Google Shape;92;p9"/>
          <p:cNvSpPr txBox="1">
            <a:spLocks noGrp="1"/>
          </p:cNvSpPr>
          <p:nvPr>
            <p:ph type="subTitle" idx="1"/>
          </p:nvPr>
        </p:nvSpPr>
        <p:spPr>
          <a:xfrm flipH="1">
            <a:off x="641825" y="2359375"/>
            <a:ext cx="4609500" cy="12069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10"/>
          <p:cNvSpPr txBox="1">
            <a:spLocks noGrp="1"/>
          </p:cNvSpPr>
          <p:nvPr>
            <p:ph type="title"/>
          </p:nvPr>
        </p:nvSpPr>
        <p:spPr>
          <a:xfrm>
            <a:off x="718125" y="1240950"/>
            <a:ext cx="3441600" cy="266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1pPr>
            <a:lvl2pPr lvl="1">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2pPr>
            <a:lvl3pPr lvl="2">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3pPr>
            <a:lvl4pPr lvl="3">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4pPr>
            <a:lvl5pPr lvl="4">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5pPr>
            <a:lvl6pPr lvl="5">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6pPr>
            <a:lvl7pPr lvl="6">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7pPr>
            <a:lvl8pPr lvl="7">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8pPr>
            <a:lvl9pPr lvl="8">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4"/>
          <p:cNvSpPr txBox="1">
            <a:spLocks noGrp="1"/>
          </p:cNvSpPr>
          <p:nvPr>
            <p:ph type="ctrTitle"/>
          </p:nvPr>
        </p:nvSpPr>
        <p:spPr>
          <a:xfrm>
            <a:off x="1040550" y="1618950"/>
            <a:ext cx="7062900" cy="190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a:t>YSB 101</a:t>
            </a:r>
            <a:endParaRPr sz="4900"/>
          </a:p>
          <a:p>
            <a:pPr marL="0" lvl="0" indent="0" algn="ctr" rtl="0">
              <a:spcBef>
                <a:spcPts val="0"/>
              </a:spcBef>
              <a:spcAft>
                <a:spcPts val="0"/>
              </a:spcAft>
              <a:buNone/>
            </a:pPr>
            <a:r>
              <a:rPr lang="en" sz="4900">
                <a:solidFill>
                  <a:schemeClr val="accent2"/>
                </a:solidFill>
              </a:rPr>
              <a:t>Restorative Justice: </a:t>
            </a:r>
            <a:endParaRPr sz="4900">
              <a:solidFill>
                <a:schemeClr val="accent2"/>
              </a:solidFill>
            </a:endParaRPr>
          </a:p>
          <a:p>
            <a:pPr marL="0" lvl="0" indent="0" algn="ctr" rtl="0">
              <a:spcBef>
                <a:spcPts val="0"/>
              </a:spcBef>
              <a:spcAft>
                <a:spcPts val="0"/>
              </a:spcAft>
              <a:buNone/>
            </a:pPr>
            <a:r>
              <a:rPr lang="en" sz="4900">
                <a:solidFill>
                  <a:schemeClr val="accent2"/>
                </a:solidFill>
              </a:rPr>
              <a:t>A Primer </a:t>
            </a:r>
            <a:endParaRPr sz="4900">
              <a:solidFill>
                <a:schemeClr val="accent2"/>
              </a:solidFill>
            </a:endParaRPr>
          </a:p>
        </p:txBody>
      </p:sp>
      <p:sp>
        <p:nvSpPr>
          <p:cNvPr id="495" name="Google Shape;495;p44"/>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4"/>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dk2"/>
            </a:solidFill>
            <a:prstDash val="solid"/>
            <a:round/>
            <a:headEnd type="none" w="med" len="med"/>
            <a:tailEnd type="none" w="med" len="me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3"/>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Kay Pranis: </a:t>
            </a:r>
            <a:r>
              <a:rPr lang="en">
                <a:solidFill>
                  <a:schemeClr val="dk2"/>
                </a:solidFill>
              </a:rPr>
              <a:t>Individual </a:t>
            </a:r>
            <a:endParaRPr>
              <a:solidFill>
                <a:schemeClr val="dk2"/>
              </a:solidFill>
            </a:endParaRPr>
          </a:p>
          <a:p>
            <a:pPr marL="0" lvl="0" indent="0" algn="ctr" rtl="0">
              <a:spcBef>
                <a:spcPts val="0"/>
              </a:spcBef>
              <a:spcAft>
                <a:spcPts val="0"/>
              </a:spcAft>
              <a:buNone/>
            </a:pPr>
            <a:r>
              <a:rPr lang="en">
                <a:solidFill>
                  <a:schemeClr val="dk2"/>
                </a:solidFill>
              </a:rPr>
              <a:t>&amp; Collective Accountability</a:t>
            </a:r>
            <a:endParaRPr>
              <a:solidFill>
                <a:schemeClr val="dk2"/>
              </a:solidFill>
            </a:endParaRPr>
          </a:p>
        </p:txBody>
      </p:sp>
      <p:sp>
        <p:nvSpPr>
          <p:cNvPr id="566" name="Google Shape;566;p53"/>
          <p:cNvSpPr txBox="1">
            <a:spLocks noGrp="1"/>
          </p:cNvSpPr>
          <p:nvPr>
            <p:ph type="subTitle" idx="2"/>
          </p:nvPr>
        </p:nvSpPr>
        <p:spPr>
          <a:xfrm>
            <a:off x="717975" y="1943575"/>
            <a:ext cx="21564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1. Acknowledge actions caused harm</a:t>
            </a:r>
            <a:endParaRPr>
              <a:solidFill>
                <a:schemeClr val="accent2"/>
              </a:solidFill>
            </a:endParaRPr>
          </a:p>
        </p:txBody>
      </p:sp>
      <p:sp>
        <p:nvSpPr>
          <p:cNvPr id="567" name="Google Shape;567;p53"/>
          <p:cNvSpPr txBox="1">
            <a:spLocks noGrp="1"/>
          </p:cNvSpPr>
          <p:nvPr>
            <p:ph type="subTitle" idx="4"/>
          </p:nvPr>
        </p:nvSpPr>
        <p:spPr>
          <a:xfrm>
            <a:off x="3493800" y="1943575"/>
            <a:ext cx="21564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2. Acknowledge agency in those action</a:t>
            </a:r>
            <a:endParaRPr>
              <a:solidFill>
                <a:schemeClr val="accent2"/>
              </a:solidFill>
            </a:endParaRPr>
          </a:p>
        </p:txBody>
      </p:sp>
      <p:sp>
        <p:nvSpPr>
          <p:cNvPr id="568" name="Google Shape;568;p53"/>
          <p:cNvSpPr txBox="1">
            <a:spLocks noGrp="1"/>
          </p:cNvSpPr>
          <p:nvPr>
            <p:ph type="subTitle" idx="6"/>
          </p:nvPr>
        </p:nvSpPr>
        <p:spPr>
          <a:xfrm>
            <a:off x="6269625" y="1943575"/>
            <a:ext cx="21564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3. Understand the full impact of harm to all</a:t>
            </a:r>
            <a:endParaRPr>
              <a:solidFill>
                <a:schemeClr val="accent2"/>
              </a:solidFill>
            </a:endParaRPr>
          </a:p>
        </p:txBody>
      </p:sp>
      <p:sp>
        <p:nvSpPr>
          <p:cNvPr id="569" name="Google Shape;569;p53"/>
          <p:cNvSpPr txBox="1">
            <a:spLocks noGrp="1"/>
          </p:cNvSpPr>
          <p:nvPr>
            <p:ph type="subTitle" idx="8"/>
          </p:nvPr>
        </p:nvSpPr>
        <p:spPr>
          <a:xfrm>
            <a:off x="1635275" y="3207825"/>
            <a:ext cx="21564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5"/>
                </a:solidFill>
              </a:rPr>
              <a:t>4. Take steps to repair harm and make amends</a:t>
            </a:r>
            <a:endParaRPr>
              <a:solidFill>
                <a:schemeClr val="accent5"/>
              </a:solidFill>
            </a:endParaRPr>
          </a:p>
        </p:txBody>
      </p:sp>
      <p:sp>
        <p:nvSpPr>
          <p:cNvPr id="570" name="Google Shape;570;p53"/>
          <p:cNvSpPr txBox="1">
            <a:spLocks noGrp="1"/>
          </p:cNvSpPr>
          <p:nvPr>
            <p:ph type="subTitle" idx="15"/>
          </p:nvPr>
        </p:nvSpPr>
        <p:spPr>
          <a:xfrm>
            <a:off x="4783125" y="3207825"/>
            <a:ext cx="25881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5"/>
                </a:solidFill>
              </a:rPr>
              <a:t>5. Identify patterns or habits and change them</a:t>
            </a:r>
            <a:endParaRPr>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4"/>
          <p:cNvSpPr/>
          <p:nvPr/>
        </p:nvSpPr>
        <p:spPr>
          <a:xfrm rot="10800000">
            <a:off x="5594909" y="1474067"/>
            <a:ext cx="1665326" cy="1126870"/>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4"/>
          <p:cNvSpPr/>
          <p:nvPr/>
        </p:nvSpPr>
        <p:spPr>
          <a:xfrm>
            <a:off x="1842827" y="1377431"/>
            <a:ext cx="1734495" cy="1264645"/>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4"/>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Retributive </a:t>
            </a:r>
            <a:r>
              <a:rPr lang="en">
                <a:solidFill>
                  <a:schemeClr val="dk2"/>
                </a:solidFill>
              </a:rPr>
              <a:t>to Restorative</a:t>
            </a:r>
            <a:endParaRPr>
              <a:solidFill>
                <a:schemeClr val="dk2"/>
              </a:solidFill>
            </a:endParaRPr>
          </a:p>
        </p:txBody>
      </p:sp>
      <p:sp>
        <p:nvSpPr>
          <p:cNvPr id="578" name="Google Shape;578;p54"/>
          <p:cNvSpPr txBox="1">
            <a:spLocks noGrp="1"/>
          </p:cNvSpPr>
          <p:nvPr>
            <p:ph type="subTitle" idx="1"/>
          </p:nvPr>
        </p:nvSpPr>
        <p:spPr>
          <a:xfrm>
            <a:off x="155477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Punishment</a:t>
            </a:r>
            <a:endParaRPr b="1"/>
          </a:p>
          <a:p>
            <a:pPr marL="0" lvl="0" indent="0" algn="ctr" rtl="0">
              <a:spcBef>
                <a:spcPts val="1200"/>
              </a:spcBef>
              <a:spcAft>
                <a:spcPts val="1200"/>
              </a:spcAft>
              <a:buNone/>
            </a:pPr>
            <a:r>
              <a:rPr lang="en" b="1"/>
              <a:t>(Punishment = Pain)</a:t>
            </a:r>
            <a:endParaRPr b="1"/>
          </a:p>
        </p:txBody>
      </p:sp>
      <p:sp>
        <p:nvSpPr>
          <p:cNvPr id="579" name="Google Shape;579;p54"/>
          <p:cNvSpPr txBox="1">
            <a:spLocks noGrp="1"/>
          </p:cNvSpPr>
          <p:nvPr>
            <p:ph type="subTitle" idx="2"/>
          </p:nvPr>
        </p:nvSpPr>
        <p:spPr>
          <a:xfrm>
            <a:off x="516642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Repairing Harm</a:t>
            </a:r>
            <a:endParaRPr b="1"/>
          </a:p>
          <a:p>
            <a:pPr marL="0" lvl="0" indent="0" algn="ctr" rtl="0">
              <a:spcBef>
                <a:spcPts val="1200"/>
              </a:spcBef>
              <a:spcAft>
                <a:spcPts val="1200"/>
              </a:spcAft>
              <a:buNone/>
            </a:pPr>
            <a:r>
              <a:rPr lang="en" b="1"/>
              <a:t>Keeps people “in community”</a:t>
            </a:r>
            <a:endParaRPr b="1"/>
          </a:p>
        </p:txBody>
      </p:sp>
      <p:sp>
        <p:nvSpPr>
          <p:cNvPr id="580" name="Google Shape;580;p54"/>
          <p:cNvSpPr txBox="1">
            <a:spLocks noGrp="1"/>
          </p:cNvSpPr>
          <p:nvPr>
            <p:ph type="subTitle" idx="3"/>
          </p:nvPr>
        </p:nvSpPr>
        <p:spPr>
          <a:xfrm>
            <a:off x="5512075" y="1528400"/>
            <a:ext cx="1782900" cy="96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Accountability</a:t>
            </a:r>
            <a:endParaRPr sz="1800"/>
          </a:p>
        </p:txBody>
      </p:sp>
      <p:grpSp>
        <p:nvGrpSpPr>
          <p:cNvPr id="581" name="Google Shape;581;p54"/>
          <p:cNvGrpSpPr/>
          <p:nvPr/>
        </p:nvGrpSpPr>
        <p:grpSpPr>
          <a:xfrm>
            <a:off x="3762500" y="1745175"/>
            <a:ext cx="1612603" cy="367600"/>
            <a:chOff x="3640460" y="1022355"/>
            <a:chExt cx="1856126" cy="423113"/>
          </a:xfrm>
        </p:grpSpPr>
        <p:sp>
          <p:nvSpPr>
            <p:cNvPr id="582" name="Google Shape;582;p54"/>
            <p:cNvSpPr/>
            <p:nvPr/>
          </p:nvSpPr>
          <p:spPr>
            <a:xfrm>
              <a:off x="3640460" y="1022355"/>
              <a:ext cx="1636849" cy="269721"/>
            </a:xfrm>
            <a:custGeom>
              <a:avLst/>
              <a:gdLst/>
              <a:ahLst/>
              <a:cxnLst/>
              <a:rect l="l" t="t" r="r" b="b"/>
              <a:pathLst>
                <a:path w="73558" h="14997" extrusionOk="0">
                  <a:moveTo>
                    <a:pt x="0" y="14034"/>
                  </a:moveTo>
                  <a:cubicBezTo>
                    <a:pt x="13020" y="5351"/>
                    <a:pt x="29533" y="-2031"/>
                    <a:pt x="44970" y="543"/>
                  </a:cubicBezTo>
                  <a:cubicBezTo>
                    <a:pt x="55503" y="2299"/>
                    <a:pt x="63427" y="11623"/>
                    <a:pt x="73558" y="14997"/>
                  </a:cubicBezTo>
                </a:path>
              </a:pathLst>
            </a:custGeom>
            <a:noFill/>
            <a:ln w="9525" cap="flat" cmpd="sng">
              <a:solidFill>
                <a:schemeClr val="dk2"/>
              </a:solidFill>
              <a:prstDash val="solid"/>
              <a:round/>
              <a:headEnd type="none" w="med" len="med"/>
              <a:tailEnd type="none" w="med" len="med"/>
            </a:ln>
          </p:spPr>
        </p:sp>
        <p:sp>
          <p:nvSpPr>
            <p:cNvPr id="583" name="Google Shape;583;p54"/>
            <p:cNvSpPr/>
            <p:nvPr/>
          </p:nvSpPr>
          <p:spPr>
            <a:xfrm>
              <a:off x="5407150" y="1199295"/>
              <a:ext cx="89437" cy="208800"/>
            </a:xfrm>
            <a:custGeom>
              <a:avLst/>
              <a:gdLst/>
              <a:ahLst/>
              <a:cxnLst/>
              <a:rect l="l" t="t" r="r" b="b"/>
              <a:pathLst>
                <a:path w="3534" h="8030" extrusionOk="0">
                  <a:moveTo>
                    <a:pt x="3534" y="8030"/>
                  </a:moveTo>
                  <a:cubicBezTo>
                    <a:pt x="1778" y="5691"/>
                    <a:pt x="924" y="2775"/>
                    <a:pt x="0" y="0"/>
                  </a:cubicBezTo>
                </a:path>
              </a:pathLst>
            </a:custGeom>
            <a:noFill/>
            <a:ln w="9525" cap="flat" cmpd="sng">
              <a:solidFill>
                <a:schemeClr val="dk2"/>
              </a:solidFill>
              <a:prstDash val="solid"/>
              <a:round/>
              <a:headEnd type="none" w="med" len="med"/>
              <a:tailEnd type="none" w="med" len="med"/>
            </a:ln>
          </p:spPr>
        </p:sp>
        <p:sp>
          <p:nvSpPr>
            <p:cNvPr id="584" name="Google Shape;584;p54"/>
            <p:cNvSpPr/>
            <p:nvPr/>
          </p:nvSpPr>
          <p:spPr>
            <a:xfrm>
              <a:off x="5174271" y="1405326"/>
              <a:ext cx="317496" cy="40142"/>
            </a:xfrm>
            <a:custGeom>
              <a:avLst/>
              <a:gdLst/>
              <a:ahLst/>
              <a:cxnLst/>
              <a:rect l="l" t="t" r="r" b="b"/>
              <a:pathLst>
                <a:path w="13170" h="1606" extrusionOk="0">
                  <a:moveTo>
                    <a:pt x="13170" y="0"/>
                  </a:moveTo>
                  <a:cubicBezTo>
                    <a:pt x="8747" y="0"/>
                    <a:pt x="4423" y="1606"/>
                    <a:pt x="0" y="1606"/>
                  </a:cubicBezTo>
                </a:path>
              </a:pathLst>
            </a:custGeom>
            <a:noFill/>
            <a:ln w="9525" cap="flat" cmpd="sng">
              <a:solidFill>
                <a:schemeClr val="dk2"/>
              </a:solidFill>
              <a:prstDash val="solid"/>
              <a:round/>
              <a:headEnd type="none" w="med" len="med"/>
              <a:tailEnd type="none" w="med" len="med"/>
            </a:ln>
          </p:spPr>
        </p:sp>
      </p:grpSp>
      <p:sp>
        <p:nvSpPr>
          <p:cNvPr id="585" name="Google Shape;585;p54"/>
          <p:cNvSpPr txBox="1">
            <a:spLocks noGrp="1"/>
          </p:cNvSpPr>
          <p:nvPr>
            <p:ph type="subTitle" idx="4"/>
          </p:nvPr>
        </p:nvSpPr>
        <p:spPr>
          <a:xfrm>
            <a:off x="1747225" y="1580749"/>
            <a:ext cx="1925700" cy="9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Accountability</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5"/>
          <p:cNvSpPr txBox="1">
            <a:spLocks noGrp="1"/>
          </p:cNvSpPr>
          <p:nvPr>
            <p:ph type="title"/>
          </p:nvPr>
        </p:nvSpPr>
        <p:spPr>
          <a:xfrm>
            <a:off x="1306200" y="1053750"/>
            <a:ext cx="6531600" cy="30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300"/>
              <a:t>How does </a:t>
            </a:r>
            <a:r>
              <a:rPr lang="en" sz="5300">
                <a:solidFill>
                  <a:schemeClr val="dk2"/>
                </a:solidFill>
              </a:rPr>
              <a:t>Restorative Justice </a:t>
            </a:r>
            <a:r>
              <a:rPr lang="en" sz="5300"/>
              <a:t>fit into YSB world?</a:t>
            </a:r>
            <a:endParaRPr sz="53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6"/>
          <p:cNvSpPr txBox="1">
            <a:spLocks noGrp="1"/>
          </p:cNvSpPr>
          <p:nvPr>
            <p:ph type="title"/>
          </p:nvPr>
        </p:nvSpPr>
        <p:spPr>
          <a:xfrm>
            <a:off x="1176725" y="1179450"/>
            <a:ext cx="6779100" cy="27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600"/>
              <a:t>Build community</a:t>
            </a:r>
            <a:r>
              <a:rPr lang="en" sz="7600">
                <a:solidFill>
                  <a:schemeClr val="dk2"/>
                </a:solidFill>
              </a:rPr>
              <a:t> Build accountability</a:t>
            </a:r>
            <a:endParaRPr sz="76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7"/>
          <p:cNvSpPr txBox="1">
            <a:spLocks noGrp="1"/>
          </p:cNvSpPr>
          <p:nvPr>
            <p:ph type="title"/>
          </p:nvPr>
        </p:nvSpPr>
        <p:spPr>
          <a:xfrm>
            <a:off x="3261512" y="1811988"/>
            <a:ext cx="4847100" cy="151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of circles held should be about community building</a:t>
            </a:r>
            <a:endParaRPr sz="2900"/>
          </a:p>
        </p:txBody>
      </p:sp>
      <p:sp>
        <p:nvSpPr>
          <p:cNvPr id="601" name="Google Shape;601;p57"/>
          <p:cNvSpPr txBox="1">
            <a:spLocks noGrp="1"/>
          </p:cNvSpPr>
          <p:nvPr>
            <p:ph type="title" idx="2"/>
          </p:nvPr>
        </p:nvSpPr>
        <p:spPr>
          <a:xfrm>
            <a:off x="854025" y="1927650"/>
            <a:ext cx="2407500" cy="128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80%</a:t>
            </a:r>
            <a:endParaRPr/>
          </a:p>
        </p:txBody>
      </p:sp>
      <p:sp>
        <p:nvSpPr>
          <p:cNvPr id="602" name="Google Shape;602;p57"/>
          <p:cNvSpPr txBox="1">
            <a:spLocks noGrp="1"/>
          </p:cNvSpPr>
          <p:nvPr>
            <p:ph type="subTitle" idx="1"/>
          </p:nvPr>
        </p:nvSpPr>
        <p:spPr>
          <a:xfrm>
            <a:off x="3261488" y="3233968"/>
            <a:ext cx="4847100" cy="283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100" b="1"/>
              <a:t>Circles and RJ ≠ “You’re in trouble”</a:t>
            </a:r>
            <a:endParaRPr sz="21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8"/>
          <p:cNvSpPr/>
          <p:nvPr/>
        </p:nvSpPr>
        <p:spPr>
          <a:xfrm>
            <a:off x="1035412" y="1642388"/>
            <a:ext cx="1901249" cy="1858704"/>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8"/>
          <p:cNvSpPr txBox="1">
            <a:spLocks noGrp="1"/>
          </p:cNvSpPr>
          <p:nvPr>
            <p:ph type="title"/>
          </p:nvPr>
        </p:nvSpPr>
        <p:spPr>
          <a:xfrm>
            <a:off x="3261487" y="1625738"/>
            <a:ext cx="4847100" cy="151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Circling</a:t>
            </a:r>
            <a:r>
              <a:rPr lang="en">
                <a:solidFill>
                  <a:schemeClr val="dk1"/>
                </a:solidFill>
              </a:rPr>
              <a:t> </a:t>
            </a:r>
            <a:r>
              <a:rPr lang="en">
                <a:solidFill>
                  <a:schemeClr val="dk2"/>
                </a:solidFill>
              </a:rPr>
              <a:t>as a process</a:t>
            </a:r>
            <a:endParaRPr>
              <a:solidFill>
                <a:schemeClr val="dk2"/>
              </a:solidFill>
            </a:endParaRPr>
          </a:p>
        </p:txBody>
      </p:sp>
      <p:sp>
        <p:nvSpPr>
          <p:cNvPr id="609" name="Google Shape;609;p58"/>
          <p:cNvSpPr txBox="1">
            <a:spLocks noGrp="1"/>
          </p:cNvSpPr>
          <p:nvPr>
            <p:ph type="subTitle" idx="1"/>
          </p:nvPr>
        </p:nvSpPr>
        <p:spPr>
          <a:xfrm>
            <a:off x="3261463" y="3390743"/>
            <a:ext cx="4847100" cy="283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It’s both about the chairs but so much more than that...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9"/>
          <p:cNvSpPr txBox="1">
            <a:spLocks noGrp="1"/>
          </p:cNvSpPr>
          <p:nvPr>
            <p:ph type="subTitle" idx="1"/>
          </p:nvPr>
        </p:nvSpPr>
        <p:spPr>
          <a:xfrm>
            <a:off x="1552500" y="1358224"/>
            <a:ext cx="6039000" cy="205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“Circles intentionally create a space that lifts barriers between people opening fresh possibilities for connection, collaboration, and mutual understanding. The process works because it bring people together in a way that allows them to see one another as human beings and to talk about what matters.”</a:t>
            </a:r>
            <a:endParaRPr/>
          </a:p>
        </p:txBody>
      </p:sp>
      <p:sp>
        <p:nvSpPr>
          <p:cNvPr id="615" name="Google Shape;615;p59"/>
          <p:cNvSpPr txBox="1">
            <a:spLocks noGrp="1"/>
          </p:cNvSpPr>
          <p:nvPr>
            <p:ph type="title"/>
          </p:nvPr>
        </p:nvSpPr>
        <p:spPr>
          <a:xfrm>
            <a:off x="1273550" y="4481550"/>
            <a:ext cx="6318000" cy="373500"/>
          </a:xfrm>
          <a:prstGeom prst="rect">
            <a:avLst/>
          </a:prstGeom>
        </p:spPr>
        <p:txBody>
          <a:bodyPr spcFirstLastPara="1" wrap="square" lIns="91425" tIns="91425" rIns="91425" bIns="91425" anchor="ctr" anchorCtr="0">
            <a:noAutofit/>
          </a:bodyPr>
          <a:lstStyle/>
          <a:p>
            <a:pPr marL="457200" lvl="0" indent="-495300" algn="ctr" rtl="0">
              <a:spcBef>
                <a:spcPts val="0"/>
              </a:spcBef>
              <a:spcAft>
                <a:spcPts val="0"/>
              </a:spcAft>
              <a:buSzPts val="4200"/>
              <a:buChar char="-"/>
            </a:pPr>
            <a:r>
              <a:rPr lang="en"/>
              <a:t>Kay Pranis, “Little Book of Circle Process”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60"/>
          <p:cNvSpPr/>
          <p:nvPr/>
        </p:nvSpPr>
        <p:spPr>
          <a:xfrm rot="10800000">
            <a:off x="5594909" y="1474067"/>
            <a:ext cx="1665326" cy="1126870"/>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0"/>
          <p:cNvSpPr/>
          <p:nvPr/>
        </p:nvSpPr>
        <p:spPr>
          <a:xfrm>
            <a:off x="1842827" y="1377431"/>
            <a:ext cx="1734495" cy="1264645"/>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0"/>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Retributive </a:t>
            </a:r>
            <a:r>
              <a:rPr lang="en">
                <a:solidFill>
                  <a:schemeClr val="dk2"/>
                </a:solidFill>
              </a:rPr>
              <a:t>to Restorative</a:t>
            </a:r>
            <a:endParaRPr>
              <a:solidFill>
                <a:schemeClr val="dk2"/>
              </a:solidFill>
            </a:endParaRPr>
          </a:p>
        </p:txBody>
      </p:sp>
      <p:sp>
        <p:nvSpPr>
          <p:cNvPr id="623" name="Google Shape;623;p60"/>
          <p:cNvSpPr txBox="1">
            <a:spLocks noGrp="1"/>
          </p:cNvSpPr>
          <p:nvPr>
            <p:ph type="subTitle" idx="1"/>
          </p:nvPr>
        </p:nvSpPr>
        <p:spPr>
          <a:xfrm>
            <a:off x="155477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Punishment</a:t>
            </a:r>
            <a:endParaRPr b="1"/>
          </a:p>
          <a:p>
            <a:pPr marL="0" lvl="0" indent="0" algn="ctr" rtl="0">
              <a:spcBef>
                <a:spcPts val="1200"/>
              </a:spcBef>
              <a:spcAft>
                <a:spcPts val="1200"/>
              </a:spcAft>
              <a:buNone/>
            </a:pPr>
            <a:r>
              <a:rPr lang="en" b="1"/>
              <a:t>(Punishment = Pain)</a:t>
            </a:r>
            <a:endParaRPr b="1"/>
          </a:p>
        </p:txBody>
      </p:sp>
      <p:sp>
        <p:nvSpPr>
          <p:cNvPr id="624" name="Google Shape;624;p60"/>
          <p:cNvSpPr txBox="1">
            <a:spLocks noGrp="1"/>
          </p:cNvSpPr>
          <p:nvPr>
            <p:ph type="subTitle" idx="2"/>
          </p:nvPr>
        </p:nvSpPr>
        <p:spPr>
          <a:xfrm>
            <a:off x="516642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Repairing Harm</a:t>
            </a:r>
            <a:endParaRPr b="1"/>
          </a:p>
          <a:p>
            <a:pPr marL="0" lvl="0" indent="0" algn="ctr" rtl="0">
              <a:spcBef>
                <a:spcPts val="1200"/>
              </a:spcBef>
              <a:spcAft>
                <a:spcPts val="1200"/>
              </a:spcAft>
              <a:buNone/>
            </a:pPr>
            <a:r>
              <a:rPr lang="en" b="1"/>
              <a:t>Keeps people “in community”</a:t>
            </a:r>
            <a:endParaRPr b="1"/>
          </a:p>
        </p:txBody>
      </p:sp>
      <p:sp>
        <p:nvSpPr>
          <p:cNvPr id="625" name="Google Shape;625;p60"/>
          <p:cNvSpPr txBox="1">
            <a:spLocks noGrp="1"/>
          </p:cNvSpPr>
          <p:nvPr>
            <p:ph type="subTitle" idx="3"/>
          </p:nvPr>
        </p:nvSpPr>
        <p:spPr>
          <a:xfrm>
            <a:off x="5512075" y="1528400"/>
            <a:ext cx="1782900" cy="96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Accountability</a:t>
            </a:r>
            <a:endParaRPr sz="1800"/>
          </a:p>
        </p:txBody>
      </p:sp>
      <p:grpSp>
        <p:nvGrpSpPr>
          <p:cNvPr id="626" name="Google Shape;626;p60"/>
          <p:cNvGrpSpPr/>
          <p:nvPr/>
        </p:nvGrpSpPr>
        <p:grpSpPr>
          <a:xfrm>
            <a:off x="3762500" y="1745175"/>
            <a:ext cx="1612603" cy="367600"/>
            <a:chOff x="3640460" y="1022355"/>
            <a:chExt cx="1856126" cy="423113"/>
          </a:xfrm>
        </p:grpSpPr>
        <p:sp>
          <p:nvSpPr>
            <p:cNvPr id="627" name="Google Shape;627;p60"/>
            <p:cNvSpPr/>
            <p:nvPr/>
          </p:nvSpPr>
          <p:spPr>
            <a:xfrm>
              <a:off x="3640460" y="1022355"/>
              <a:ext cx="1636849" cy="269721"/>
            </a:xfrm>
            <a:custGeom>
              <a:avLst/>
              <a:gdLst/>
              <a:ahLst/>
              <a:cxnLst/>
              <a:rect l="l" t="t" r="r" b="b"/>
              <a:pathLst>
                <a:path w="73558" h="14997" extrusionOk="0">
                  <a:moveTo>
                    <a:pt x="0" y="14034"/>
                  </a:moveTo>
                  <a:cubicBezTo>
                    <a:pt x="13020" y="5351"/>
                    <a:pt x="29533" y="-2031"/>
                    <a:pt x="44970" y="543"/>
                  </a:cubicBezTo>
                  <a:cubicBezTo>
                    <a:pt x="55503" y="2299"/>
                    <a:pt x="63427" y="11623"/>
                    <a:pt x="73558" y="14997"/>
                  </a:cubicBezTo>
                </a:path>
              </a:pathLst>
            </a:custGeom>
            <a:noFill/>
            <a:ln w="9525" cap="flat" cmpd="sng">
              <a:solidFill>
                <a:schemeClr val="dk2"/>
              </a:solidFill>
              <a:prstDash val="solid"/>
              <a:round/>
              <a:headEnd type="none" w="med" len="med"/>
              <a:tailEnd type="none" w="med" len="med"/>
            </a:ln>
          </p:spPr>
        </p:sp>
        <p:sp>
          <p:nvSpPr>
            <p:cNvPr id="628" name="Google Shape;628;p60"/>
            <p:cNvSpPr/>
            <p:nvPr/>
          </p:nvSpPr>
          <p:spPr>
            <a:xfrm>
              <a:off x="5407150" y="1199295"/>
              <a:ext cx="89437" cy="208800"/>
            </a:xfrm>
            <a:custGeom>
              <a:avLst/>
              <a:gdLst/>
              <a:ahLst/>
              <a:cxnLst/>
              <a:rect l="l" t="t" r="r" b="b"/>
              <a:pathLst>
                <a:path w="3534" h="8030" extrusionOk="0">
                  <a:moveTo>
                    <a:pt x="3534" y="8030"/>
                  </a:moveTo>
                  <a:cubicBezTo>
                    <a:pt x="1778" y="5691"/>
                    <a:pt x="924" y="2775"/>
                    <a:pt x="0" y="0"/>
                  </a:cubicBezTo>
                </a:path>
              </a:pathLst>
            </a:custGeom>
            <a:noFill/>
            <a:ln w="9525" cap="flat" cmpd="sng">
              <a:solidFill>
                <a:schemeClr val="dk2"/>
              </a:solidFill>
              <a:prstDash val="solid"/>
              <a:round/>
              <a:headEnd type="none" w="med" len="med"/>
              <a:tailEnd type="none" w="med" len="med"/>
            </a:ln>
          </p:spPr>
        </p:sp>
        <p:sp>
          <p:nvSpPr>
            <p:cNvPr id="629" name="Google Shape;629;p60"/>
            <p:cNvSpPr/>
            <p:nvPr/>
          </p:nvSpPr>
          <p:spPr>
            <a:xfrm>
              <a:off x="5174271" y="1405326"/>
              <a:ext cx="317496" cy="40142"/>
            </a:xfrm>
            <a:custGeom>
              <a:avLst/>
              <a:gdLst/>
              <a:ahLst/>
              <a:cxnLst/>
              <a:rect l="l" t="t" r="r" b="b"/>
              <a:pathLst>
                <a:path w="13170" h="1606" extrusionOk="0">
                  <a:moveTo>
                    <a:pt x="13170" y="0"/>
                  </a:moveTo>
                  <a:cubicBezTo>
                    <a:pt x="8747" y="0"/>
                    <a:pt x="4423" y="1606"/>
                    <a:pt x="0" y="1606"/>
                  </a:cubicBezTo>
                </a:path>
              </a:pathLst>
            </a:custGeom>
            <a:noFill/>
            <a:ln w="9525" cap="flat" cmpd="sng">
              <a:solidFill>
                <a:schemeClr val="dk2"/>
              </a:solidFill>
              <a:prstDash val="solid"/>
              <a:round/>
              <a:headEnd type="none" w="med" len="med"/>
              <a:tailEnd type="none" w="med" len="med"/>
            </a:ln>
          </p:spPr>
        </p:sp>
      </p:grpSp>
      <p:pic>
        <p:nvPicPr>
          <p:cNvPr id="630" name="Google Shape;630;p60"/>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1"/>
          <p:cNvSpPr/>
          <p:nvPr/>
        </p:nvSpPr>
        <p:spPr>
          <a:xfrm rot="10800000">
            <a:off x="5594909" y="1474067"/>
            <a:ext cx="1665326" cy="1126870"/>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1"/>
          <p:cNvSpPr/>
          <p:nvPr/>
        </p:nvSpPr>
        <p:spPr>
          <a:xfrm>
            <a:off x="1842827" y="1377431"/>
            <a:ext cx="1734495" cy="1264645"/>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1"/>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Retributive </a:t>
            </a:r>
            <a:r>
              <a:rPr lang="en">
                <a:solidFill>
                  <a:schemeClr val="dk2"/>
                </a:solidFill>
              </a:rPr>
              <a:t>to Restorative</a:t>
            </a:r>
            <a:endParaRPr>
              <a:solidFill>
                <a:schemeClr val="dk2"/>
              </a:solidFill>
            </a:endParaRPr>
          </a:p>
        </p:txBody>
      </p:sp>
      <p:sp>
        <p:nvSpPr>
          <p:cNvPr id="638" name="Google Shape;638;p61"/>
          <p:cNvSpPr txBox="1">
            <a:spLocks noGrp="1"/>
          </p:cNvSpPr>
          <p:nvPr>
            <p:ph type="subTitle" idx="1"/>
          </p:nvPr>
        </p:nvSpPr>
        <p:spPr>
          <a:xfrm>
            <a:off x="155477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Punishment</a:t>
            </a:r>
            <a:endParaRPr b="1"/>
          </a:p>
          <a:p>
            <a:pPr marL="0" lvl="0" indent="0" algn="ctr" rtl="0">
              <a:spcBef>
                <a:spcPts val="1200"/>
              </a:spcBef>
              <a:spcAft>
                <a:spcPts val="1200"/>
              </a:spcAft>
              <a:buNone/>
            </a:pPr>
            <a:r>
              <a:rPr lang="en" b="1"/>
              <a:t>(Punishment = Pain)</a:t>
            </a:r>
            <a:endParaRPr b="1"/>
          </a:p>
        </p:txBody>
      </p:sp>
      <p:sp>
        <p:nvSpPr>
          <p:cNvPr id="639" name="Google Shape;639;p61"/>
          <p:cNvSpPr txBox="1">
            <a:spLocks noGrp="1"/>
          </p:cNvSpPr>
          <p:nvPr>
            <p:ph type="subTitle" idx="2"/>
          </p:nvPr>
        </p:nvSpPr>
        <p:spPr>
          <a:xfrm>
            <a:off x="516642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Repairing Harm</a:t>
            </a:r>
            <a:endParaRPr b="1"/>
          </a:p>
          <a:p>
            <a:pPr marL="0" lvl="0" indent="0" algn="ctr" rtl="0">
              <a:spcBef>
                <a:spcPts val="1200"/>
              </a:spcBef>
              <a:spcAft>
                <a:spcPts val="1200"/>
              </a:spcAft>
              <a:buNone/>
            </a:pPr>
            <a:r>
              <a:rPr lang="en" b="1"/>
              <a:t>Keeps people “in community”</a:t>
            </a:r>
            <a:endParaRPr b="1"/>
          </a:p>
        </p:txBody>
      </p:sp>
      <p:sp>
        <p:nvSpPr>
          <p:cNvPr id="640" name="Google Shape;640;p61"/>
          <p:cNvSpPr txBox="1">
            <a:spLocks noGrp="1"/>
          </p:cNvSpPr>
          <p:nvPr>
            <p:ph type="subTitle" idx="3"/>
          </p:nvPr>
        </p:nvSpPr>
        <p:spPr>
          <a:xfrm>
            <a:off x="5512075" y="1528400"/>
            <a:ext cx="1782900" cy="96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Accountability</a:t>
            </a:r>
            <a:endParaRPr sz="1800"/>
          </a:p>
        </p:txBody>
      </p:sp>
      <p:grpSp>
        <p:nvGrpSpPr>
          <p:cNvPr id="641" name="Google Shape;641;p61"/>
          <p:cNvGrpSpPr/>
          <p:nvPr/>
        </p:nvGrpSpPr>
        <p:grpSpPr>
          <a:xfrm>
            <a:off x="3762500" y="1745175"/>
            <a:ext cx="1612603" cy="367600"/>
            <a:chOff x="3640460" y="1022355"/>
            <a:chExt cx="1856126" cy="423113"/>
          </a:xfrm>
        </p:grpSpPr>
        <p:sp>
          <p:nvSpPr>
            <p:cNvPr id="642" name="Google Shape;642;p61"/>
            <p:cNvSpPr/>
            <p:nvPr/>
          </p:nvSpPr>
          <p:spPr>
            <a:xfrm>
              <a:off x="3640460" y="1022355"/>
              <a:ext cx="1636849" cy="269721"/>
            </a:xfrm>
            <a:custGeom>
              <a:avLst/>
              <a:gdLst/>
              <a:ahLst/>
              <a:cxnLst/>
              <a:rect l="l" t="t" r="r" b="b"/>
              <a:pathLst>
                <a:path w="73558" h="14997" extrusionOk="0">
                  <a:moveTo>
                    <a:pt x="0" y="14034"/>
                  </a:moveTo>
                  <a:cubicBezTo>
                    <a:pt x="13020" y="5351"/>
                    <a:pt x="29533" y="-2031"/>
                    <a:pt x="44970" y="543"/>
                  </a:cubicBezTo>
                  <a:cubicBezTo>
                    <a:pt x="55503" y="2299"/>
                    <a:pt x="63427" y="11623"/>
                    <a:pt x="73558" y="14997"/>
                  </a:cubicBezTo>
                </a:path>
              </a:pathLst>
            </a:custGeom>
            <a:noFill/>
            <a:ln w="9525" cap="flat" cmpd="sng">
              <a:solidFill>
                <a:schemeClr val="dk2"/>
              </a:solidFill>
              <a:prstDash val="solid"/>
              <a:round/>
              <a:headEnd type="none" w="med" len="med"/>
              <a:tailEnd type="none" w="med" len="med"/>
            </a:ln>
          </p:spPr>
        </p:sp>
        <p:sp>
          <p:nvSpPr>
            <p:cNvPr id="643" name="Google Shape;643;p61"/>
            <p:cNvSpPr/>
            <p:nvPr/>
          </p:nvSpPr>
          <p:spPr>
            <a:xfrm>
              <a:off x="5407150" y="1199295"/>
              <a:ext cx="89437" cy="208800"/>
            </a:xfrm>
            <a:custGeom>
              <a:avLst/>
              <a:gdLst/>
              <a:ahLst/>
              <a:cxnLst/>
              <a:rect l="l" t="t" r="r" b="b"/>
              <a:pathLst>
                <a:path w="3534" h="8030" extrusionOk="0">
                  <a:moveTo>
                    <a:pt x="3534" y="8030"/>
                  </a:moveTo>
                  <a:cubicBezTo>
                    <a:pt x="1778" y="5691"/>
                    <a:pt x="924" y="2775"/>
                    <a:pt x="0" y="0"/>
                  </a:cubicBezTo>
                </a:path>
              </a:pathLst>
            </a:custGeom>
            <a:noFill/>
            <a:ln w="9525" cap="flat" cmpd="sng">
              <a:solidFill>
                <a:schemeClr val="dk2"/>
              </a:solidFill>
              <a:prstDash val="solid"/>
              <a:round/>
              <a:headEnd type="none" w="med" len="med"/>
              <a:tailEnd type="none" w="med" len="med"/>
            </a:ln>
          </p:spPr>
        </p:sp>
        <p:sp>
          <p:nvSpPr>
            <p:cNvPr id="644" name="Google Shape;644;p61"/>
            <p:cNvSpPr/>
            <p:nvPr/>
          </p:nvSpPr>
          <p:spPr>
            <a:xfrm>
              <a:off x="5174271" y="1405326"/>
              <a:ext cx="317496" cy="40142"/>
            </a:xfrm>
            <a:custGeom>
              <a:avLst/>
              <a:gdLst/>
              <a:ahLst/>
              <a:cxnLst/>
              <a:rect l="l" t="t" r="r" b="b"/>
              <a:pathLst>
                <a:path w="13170" h="1606" extrusionOk="0">
                  <a:moveTo>
                    <a:pt x="13170" y="0"/>
                  </a:moveTo>
                  <a:cubicBezTo>
                    <a:pt x="8747" y="0"/>
                    <a:pt x="4423" y="1606"/>
                    <a:pt x="0" y="1606"/>
                  </a:cubicBezTo>
                </a:path>
              </a:pathLst>
            </a:custGeom>
            <a:noFill/>
            <a:ln w="9525" cap="flat" cmpd="sng">
              <a:solidFill>
                <a:schemeClr val="dk2"/>
              </a:solidFill>
              <a:prstDash val="solid"/>
              <a:round/>
              <a:headEnd type="none" w="med" len="med"/>
              <a:tailEnd type="none" w="med" len="med"/>
            </a:ln>
          </p:spPr>
        </p:sp>
      </p:grpSp>
      <p:pic>
        <p:nvPicPr>
          <p:cNvPr id="645" name="Google Shape;645;p61"/>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62"/>
          <p:cNvSpPr/>
          <p:nvPr/>
        </p:nvSpPr>
        <p:spPr>
          <a:xfrm rot="10800000">
            <a:off x="5594909" y="1474067"/>
            <a:ext cx="1665326" cy="1126870"/>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2"/>
          <p:cNvSpPr/>
          <p:nvPr/>
        </p:nvSpPr>
        <p:spPr>
          <a:xfrm>
            <a:off x="1842827" y="1377431"/>
            <a:ext cx="1734495" cy="1264645"/>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2"/>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Retributive </a:t>
            </a:r>
            <a:r>
              <a:rPr lang="en">
                <a:solidFill>
                  <a:schemeClr val="dk2"/>
                </a:solidFill>
              </a:rPr>
              <a:t>to Restorative</a:t>
            </a:r>
            <a:endParaRPr>
              <a:solidFill>
                <a:schemeClr val="dk2"/>
              </a:solidFill>
            </a:endParaRPr>
          </a:p>
        </p:txBody>
      </p:sp>
      <p:sp>
        <p:nvSpPr>
          <p:cNvPr id="653" name="Google Shape;653;p62"/>
          <p:cNvSpPr txBox="1">
            <a:spLocks noGrp="1"/>
          </p:cNvSpPr>
          <p:nvPr>
            <p:ph type="subTitle" idx="1"/>
          </p:nvPr>
        </p:nvSpPr>
        <p:spPr>
          <a:xfrm>
            <a:off x="155477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Punishment</a:t>
            </a:r>
            <a:endParaRPr b="1"/>
          </a:p>
          <a:p>
            <a:pPr marL="0" lvl="0" indent="0" algn="ctr" rtl="0">
              <a:spcBef>
                <a:spcPts val="1200"/>
              </a:spcBef>
              <a:spcAft>
                <a:spcPts val="1200"/>
              </a:spcAft>
              <a:buNone/>
            </a:pPr>
            <a:r>
              <a:rPr lang="en" b="1"/>
              <a:t>(Punishment = Pain)</a:t>
            </a:r>
            <a:endParaRPr b="1"/>
          </a:p>
        </p:txBody>
      </p:sp>
      <p:sp>
        <p:nvSpPr>
          <p:cNvPr id="654" name="Google Shape;654;p62"/>
          <p:cNvSpPr txBox="1">
            <a:spLocks noGrp="1"/>
          </p:cNvSpPr>
          <p:nvPr>
            <p:ph type="subTitle" idx="2"/>
          </p:nvPr>
        </p:nvSpPr>
        <p:spPr>
          <a:xfrm>
            <a:off x="516642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Repairing Harm</a:t>
            </a:r>
            <a:endParaRPr b="1"/>
          </a:p>
          <a:p>
            <a:pPr marL="0" lvl="0" indent="0" algn="ctr" rtl="0">
              <a:spcBef>
                <a:spcPts val="1200"/>
              </a:spcBef>
              <a:spcAft>
                <a:spcPts val="1200"/>
              </a:spcAft>
              <a:buNone/>
            </a:pPr>
            <a:r>
              <a:rPr lang="en" b="1"/>
              <a:t>Keeps people “in community”</a:t>
            </a:r>
            <a:endParaRPr b="1"/>
          </a:p>
        </p:txBody>
      </p:sp>
      <p:sp>
        <p:nvSpPr>
          <p:cNvPr id="655" name="Google Shape;655;p62"/>
          <p:cNvSpPr txBox="1">
            <a:spLocks noGrp="1"/>
          </p:cNvSpPr>
          <p:nvPr>
            <p:ph type="subTitle" idx="3"/>
          </p:nvPr>
        </p:nvSpPr>
        <p:spPr>
          <a:xfrm>
            <a:off x="5512075" y="1528400"/>
            <a:ext cx="1782900" cy="96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Accountability</a:t>
            </a:r>
            <a:endParaRPr sz="1800"/>
          </a:p>
        </p:txBody>
      </p:sp>
      <p:grpSp>
        <p:nvGrpSpPr>
          <p:cNvPr id="656" name="Google Shape;656;p62"/>
          <p:cNvGrpSpPr/>
          <p:nvPr/>
        </p:nvGrpSpPr>
        <p:grpSpPr>
          <a:xfrm>
            <a:off x="3762500" y="1745175"/>
            <a:ext cx="1612603" cy="367600"/>
            <a:chOff x="3640460" y="1022355"/>
            <a:chExt cx="1856126" cy="423113"/>
          </a:xfrm>
        </p:grpSpPr>
        <p:sp>
          <p:nvSpPr>
            <p:cNvPr id="657" name="Google Shape;657;p62"/>
            <p:cNvSpPr/>
            <p:nvPr/>
          </p:nvSpPr>
          <p:spPr>
            <a:xfrm>
              <a:off x="3640460" y="1022355"/>
              <a:ext cx="1636849" cy="269721"/>
            </a:xfrm>
            <a:custGeom>
              <a:avLst/>
              <a:gdLst/>
              <a:ahLst/>
              <a:cxnLst/>
              <a:rect l="l" t="t" r="r" b="b"/>
              <a:pathLst>
                <a:path w="73558" h="14997" extrusionOk="0">
                  <a:moveTo>
                    <a:pt x="0" y="14034"/>
                  </a:moveTo>
                  <a:cubicBezTo>
                    <a:pt x="13020" y="5351"/>
                    <a:pt x="29533" y="-2031"/>
                    <a:pt x="44970" y="543"/>
                  </a:cubicBezTo>
                  <a:cubicBezTo>
                    <a:pt x="55503" y="2299"/>
                    <a:pt x="63427" y="11623"/>
                    <a:pt x="73558" y="14997"/>
                  </a:cubicBezTo>
                </a:path>
              </a:pathLst>
            </a:custGeom>
            <a:noFill/>
            <a:ln w="9525" cap="flat" cmpd="sng">
              <a:solidFill>
                <a:schemeClr val="dk2"/>
              </a:solidFill>
              <a:prstDash val="solid"/>
              <a:round/>
              <a:headEnd type="none" w="med" len="med"/>
              <a:tailEnd type="none" w="med" len="med"/>
            </a:ln>
          </p:spPr>
        </p:sp>
        <p:sp>
          <p:nvSpPr>
            <p:cNvPr id="658" name="Google Shape;658;p62"/>
            <p:cNvSpPr/>
            <p:nvPr/>
          </p:nvSpPr>
          <p:spPr>
            <a:xfrm>
              <a:off x="5407150" y="1199295"/>
              <a:ext cx="89437" cy="208800"/>
            </a:xfrm>
            <a:custGeom>
              <a:avLst/>
              <a:gdLst/>
              <a:ahLst/>
              <a:cxnLst/>
              <a:rect l="l" t="t" r="r" b="b"/>
              <a:pathLst>
                <a:path w="3534" h="8030" extrusionOk="0">
                  <a:moveTo>
                    <a:pt x="3534" y="8030"/>
                  </a:moveTo>
                  <a:cubicBezTo>
                    <a:pt x="1778" y="5691"/>
                    <a:pt x="924" y="2775"/>
                    <a:pt x="0" y="0"/>
                  </a:cubicBezTo>
                </a:path>
              </a:pathLst>
            </a:custGeom>
            <a:noFill/>
            <a:ln w="9525" cap="flat" cmpd="sng">
              <a:solidFill>
                <a:schemeClr val="dk2"/>
              </a:solidFill>
              <a:prstDash val="solid"/>
              <a:round/>
              <a:headEnd type="none" w="med" len="med"/>
              <a:tailEnd type="none" w="med" len="med"/>
            </a:ln>
          </p:spPr>
        </p:sp>
        <p:sp>
          <p:nvSpPr>
            <p:cNvPr id="659" name="Google Shape;659;p62"/>
            <p:cNvSpPr/>
            <p:nvPr/>
          </p:nvSpPr>
          <p:spPr>
            <a:xfrm>
              <a:off x="5174271" y="1405326"/>
              <a:ext cx="317496" cy="40142"/>
            </a:xfrm>
            <a:custGeom>
              <a:avLst/>
              <a:gdLst/>
              <a:ahLst/>
              <a:cxnLst/>
              <a:rect l="l" t="t" r="r" b="b"/>
              <a:pathLst>
                <a:path w="13170" h="1606" extrusionOk="0">
                  <a:moveTo>
                    <a:pt x="13170" y="0"/>
                  </a:moveTo>
                  <a:cubicBezTo>
                    <a:pt x="8747" y="0"/>
                    <a:pt x="4423" y="1606"/>
                    <a:pt x="0" y="1606"/>
                  </a:cubicBezTo>
                </a:path>
              </a:pathLst>
            </a:custGeom>
            <a:noFill/>
            <a:ln w="9525" cap="flat" cmpd="sng">
              <a:solidFill>
                <a:schemeClr val="dk2"/>
              </a:solidFill>
              <a:prstDash val="solid"/>
              <a:round/>
              <a:headEnd type="none" w="med" len="med"/>
              <a:tailEnd type="none" w="med" len="med"/>
            </a:ln>
          </p:spPr>
        </p:sp>
      </p:grpSp>
      <p:pic>
        <p:nvPicPr>
          <p:cNvPr id="660" name="Google Shape;660;p62"/>
          <p:cNvPicPr preferRelativeResize="0"/>
          <p:nvPr/>
        </p:nvPicPr>
        <p:blipFill>
          <a:blip r:embed="rId3">
            <a:alphaModFix/>
          </a:blip>
          <a:stretch>
            <a:fillRect/>
          </a:stretch>
        </p:blipFill>
        <p:spPr>
          <a:xfrm>
            <a:off x="1313215" y="0"/>
            <a:ext cx="6517571" cy="51427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5"/>
          <p:cNvSpPr txBox="1">
            <a:spLocks noGrp="1"/>
          </p:cNvSpPr>
          <p:nvPr>
            <p:ph type="title"/>
          </p:nvPr>
        </p:nvSpPr>
        <p:spPr>
          <a:xfrm flipH="1">
            <a:off x="641825" y="1572775"/>
            <a:ext cx="4609500" cy="786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Justin Carbonella</a:t>
            </a:r>
            <a:endParaRPr/>
          </a:p>
        </p:txBody>
      </p:sp>
      <p:sp>
        <p:nvSpPr>
          <p:cNvPr id="502" name="Google Shape;502;p45"/>
          <p:cNvSpPr txBox="1">
            <a:spLocks noGrp="1"/>
          </p:cNvSpPr>
          <p:nvPr>
            <p:ph type="subTitle" idx="1"/>
          </p:nvPr>
        </p:nvSpPr>
        <p:spPr>
          <a:xfrm flipH="1">
            <a:off x="641825" y="2359375"/>
            <a:ext cx="4609500" cy="1206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Father x 2, husband, son, brother, NY native, Middletown homer, UConn grad x2, Yankee fan/baseball lover, mentor, trainer, and </a:t>
            </a:r>
            <a:endParaRPr/>
          </a:p>
          <a:p>
            <a:pPr marL="0" lvl="0" indent="0" algn="r" rtl="0">
              <a:spcBef>
                <a:spcPts val="0"/>
              </a:spcBef>
              <a:spcAft>
                <a:spcPts val="0"/>
              </a:spcAft>
              <a:buNone/>
            </a:pPr>
            <a:r>
              <a:rPr lang="en"/>
              <a:t>Youth Services Director for City of Middletown</a:t>
            </a:r>
            <a:endParaRPr/>
          </a:p>
        </p:txBody>
      </p:sp>
      <p:sp>
        <p:nvSpPr>
          <p:cNvPr id="503" name="Google Shape;503;p45"/>
          <p:cNvSpPr/>
          <p:nvPr/>
        </p:nvSpPr>
        <p:spPr>
          <a:xfrm flipH="1">
            <a:off x="5812387" y="1227150"/>
            <a:ext cx="2689800" cy="2689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4" name="Google Shape;504;p45"/>
          <p:cNvPicPr preferRelativeResize="0"/>
          <p:nvPr/>
        </p:nvPicPr>
        <p:blipFill rotWithShape="1">
          <a:blip r:embed="rId3">
            <a:alphaModFix/>
          </a:blip>
          <a:srcRect t="12534" b="12542"/>
          <a:stretch/>
        </p:blipFill>
        <p:spPr>
          <a:xfrm flipH="1">
            <a:off x="5814383" y="1229994"/>
            <a:ext cx="2686200" cy="2683500"/>
          </a:xfrm>
          <a:prstGeom prst="ellipse">
            <a:avLst/>
          </a:prstGeom>
          <a:noFill/>
          <a:ln>
            <a:noFill/>
          </a:ln>
        </p:spPr>
      </p:pic>
      <p:sp>
        <p:nvSpPr>
          <p:cNvPr id="505" name="Google Shape;505;p45"/>
          <p:cNvSpPr/>
          <p:nvPr/>
        </p:nvSpPr>
        <p:spPr>
          <a:xfrm>
            <a:off x="0" y="3566275"/>
            <a:ext cx="1889779" cy="1634525"/>
          </a:xfrm>
          <a:custGeom>
            <a:avLst/>
            <a:gdLst/>
            <a:ahLst/>
            <a:cxnLst/>
            <a:rect l="l" t="t" r="r" b="b"/>
            <a:pathLst>
              <a:path w="118222" h="120252" extrusionOk="0">
                <a:moveTo>
                  <a:pt x="0" y="0"/>
                </a:moveTo>
                <a:cubicBezTo>
                  <a:pt x="12753" y="2549"/>
                  <a:pt x="27336" y="4503"/>
                  <a:pt x="36532" y="13699"/>
                </a:cubicBezTo>
                <a:cubicBezTo>
                  <a:pt x="48102" y="25269"/>
                  <a:pt x="47971" y="46274"/>
                  <a:pt x="60887" y="56320"/>
                </a:cubicBezTo>
                <a:cubicBezTo>
                  <a:pt x="72058" y="65008"/>
                  <a:pt x="90390" y="63207"/>
                  <a:pt x="99449" y="74079"/>
                </a:cubicBezTo>
                <a:cubicBezTo>
                  <a:pt x="105079" y="80835"/>
                  <a:pt x="108505" y="89707"/>
                  <a:pt x="109597" y="98434"/>
                </a:cubicBezTo>
                <a:cubicBezTo>
                  <a:pt x="110568" y="106194"/>
                  <a:pt x="111230" y="116749"/>
                  <a:pt x="118222" y="120252"/>
                </a:cubicBezTo>
              </a:path>
            </a:pathLst>
          </a:custGeom>
          <a:noFill/>
          <a:ln w="9525" cap="flat" cmpd="sng">
            <a:solidFill>
              <a:schemeClr val="dk2"/>
            </a:solidFill>
            <a:prstDash val="solid"/>
            <a:round/>
            <a:headEnd type="none" w="med" len="med"/>
            <a:tailEnd type="none" w="med" len="med"/>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63"/>
          <p:cNvSpPr/>
          <p:nvPr/>
        </p:nvSpPr>
        <p:spPr>
          <a:xfrm rot="10800000">
            <a:off x="5594909" y="1474067"/>
            <a:ext cx="1665326" cy="1126870"/>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3"/>
          <p:cNvSpPr/>
          <p:nvPr/>
        </p:nvSpPr>
        <p:spPr>
          <a:xfrm>
            <a:off x="1842827" y="1377431"/>
            <a:ext cx="1734495" cy="1264645"/>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3"/>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Retributive </a:t>
            </a:r>
            <a:r>
              <a:rPr lang="en">
                <a:solidFill>
                  <a:schemeClr val="dk2"/>
                </a:solidFill>
              </a:rPr>
              <a:t>to Restorative</a:t>
            </a:r>
            <a:endParaRPr>
              <a:solidFill>
                <a:schemeClr val="dk2"/>
              </a:solidFill>
            </a:endParaRPr>
          </a:p>
        </p:txBody>
      </p:sp>
      <p:sp>
        <p:nvSpPr>
          <p:cNvPr id="668" name="Google Shape;668;p63"/>
          <p:cNvSpPr txBox="1">
            <a:spLocks noGrp="1"/>
          </p:cNvSpPr>
          <p:nvPr>
            <p:ph type="subTitle" idx="1"/>
          </p:nvPr>
        </p:nvSpPr>
        <p:spPr>
          <a:xfrm>
            <a:off x="155477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Punishment</a:t>
            </a:r>
            <a:endParaRPr b="1"/>
          </a:p>
          <a:p>
            <a:pPr marL="0" lvl="0" indent="0" algn="ctr" rtl="0">
              <a:spcBef>
                <a:spcPts val="1200"/>
              </a:spcBef>
              <a:spcAft>
                <a:spcPts val="1200"/>
              </a:spcAft>
              <a:buNone/>
            </a:pPr>
            <a:r>
              <a:rPr lang="en" b="1"/>
              <a:t>(Punishment = Pain)</a:t>
            </a:r>
            <a:endParaRPr b="1"/>
          </a:p>
        </p:txBody>
      </p:sp>
      <p:sp>
        <p:nvSpPr>
          <p:cNvPr id="669" name="Google Shape;669;p63"/>
          <p:cNvSpPr txBox="1">
            <a:spLocks noGrp="1"/>
          </p:cNvSpPr>
          <p:nvPr>
            <p:ph type="subTitle" idx="2"/>
          </p:nvPr>
        </p:nvSpPr>
        <p:spPr>
          <a:xfrm>
            <a:off x="516642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Repairing Harm</a:t>
            </a:r>
            <a:endParaRPr b="1"/>
          </a:p>
          <a:p>
            <a:pPr marL="0" lvl="0" indent="0" algn="ctr" rtl="0">
              <a:spcBef>
                <a:spcPts val="1200"/>
              </a:spcBef>
              <a:spcAft>
                <a:spcPts val="1200"/>
              </a:spcAft>
              <a:buNone/>
            </a:pPr>
            <a:r>
              <a:rPr lang="en" b="1"/>
              <a:t>Keeps people “in community”</a:t>
            </a:r>
            <a:endParaRPr b="1"/>
          </a:p>
        </p:txBody>
      </p:sp>
      <p:sp>
        <p:nvSpPr>
          <p:cNvPr id="670" name="Google Shape;670;p63"/>
          <p:cNvSpPr txBox="1">
            <a:spLocks noGrp="1"/>
          </p:cNvSpPr>
          <p:nvPr>
            <p:ph type="subTitle" idx="3"/>
          </p:nvPr>
        </p:nvSpPr>
        <p:spPr>
          <a:xfrm>
            <a:off x="5512075" y="1528400"/>
            <a:ext cx="1782900" cy="96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Accountability</a:t>
            </a:r>
            <a:endParaRPr sz="1800"/>
          </a:p>
        </p:txBody>
      </p:sp>
      <p:grpSp>
        <p:nvGrpSpPr>
          <p:cNvPr id="671" name="Google Shape;671;p63"/>
          <p:cNvGrpSpPr/>
          <p:nvPr/>
        </p:nvGrpSpPr>
        <p:grpSpPr>
          <a:xfrm>
            <a:off x="3762500" y="1745175"/>
            <a:ext cx="1612603" cy="367600"/>
            <a:chOff x="3640460" y="1022355"/>
            <a:chExt cx="1856126" cy="423113"/>
          </a:xfrm>
        </p:grpSpPr>
        <p:sp>
          <p:nvSpPr>
            <p:cNvPr id="672" name="Google Shape;672;p63"/>
            <p:cNvSpPr/>
            <p:nvPr/>
          </p:nvSpPr>
          <p:spPr>
            <a:xfrm>
              <a:off x="3640460" y="1022355"/>
              <a:ext cx="1636849" cy="269721"/>
            </a:xfrm>
            <a:custGeom>
              <a:avLst/>
              <a:gdLst/>
              <a:ahLst/>
              <a:cxnLst/>
              <a:rect l="l" t="t" r="r" b="b"/>
              <a:pathLst>
                <a:path w="73558" h="14997" extrusionOk="0">
                  <a:moveTo>
                    <a:pt x="0" y="14034"/>
                  </a:moveTo>
                  <a:cubicBezTo>
                    <a:pt x="13020" y="5351"/>
                    <a:pt x="29533" y="-2031"/>
                    <a:pt x="44970" y="543"/>
                  </a:cubicBezTo>
                  <a:cubicBezTo>
                    <a:pt x="55503" y="2299"/>
                    <a:pt x="63427" y="11623"/>
                    <a:pt x="73558" y="14997"/>
                  </a:cubicBezTo>
                </a:path>
              </a:pathLst>
            </a:custGeom>
            <a:noFill/>
            <a:ln w="9525" cap="flat" cmpd="sng">
              <a:solidFill>
                <a:schemeClr val="dk2"/>
              </a:solidFill>
              <a:prstDash val="solid"/>
              <a:round/>
              <a:headEnd type="none" w="med" len="med"/>
              <a:tailEnd type="none" w="med" len="med"/>
            </a:ln>
          </p:spPr>
        </p:sp>
        <p:sp>
          <p:nvSpPr>
            <p:cNvPr id="673" name="Google Shape;673;p63"/>
            <p:cNvSpPr/>
            <p:nvPr/>
          </p:nvSpPr>
          <p:spPr>
            <a:xfrm>
              <a:off x="5407150" y="1199295"/>
              <a:ext cx="89437" cy="208800"/>
            </a:xfrm>
            <a:custGeom>
              <a:avLst/>
              <a:gdLst/>
              <a:ahLst/>
              <a:cxnLst/>
              <a:rect l="l" t="t" r="r" b="b"/>
              <a:pathLst>
                <a:path w="3534" h="8030" extrusionOk="0">
                  <a:moveTo>
                    <a:pt x="3534" y="8030"/>
                  </a:moveTo>
                  <a:cubicBezTo>
                    <a:pt x="1778" y="5691"/>
                    <a:pt x="924" y="2775"/>
                    <a:pt x="0" y="0"/>
                  </a:cubicBezTo>
                </a:path>
              </a:pathLst>
            </a:custGeom>
            <a:noFill/>
            <a:ln w="9525" cap="flat" cmpd="sng">
              <a:solidFill>
                <a:schemeClr val="dk2"/>
              </a:solidFill>
              <a:prstDash val="solid"/>
              <a:round/>
              <a:headEnd type="none" w="med" len="med"/>
              <a:tailEnd type="none" w="med" len="med"/>
            </a:ln>
          </p:spPr>
        </p:sp>
        <p:sp>
          <p:nvSpPr>
            <p:cNvPr id="674" name="Google Shape;674;p63"/>
            <p:cNvSpPr/>
            <p:nvPr/>
          </p:nvSpPr>
          <p:spPr>
            <a:xfrm>
              <a:off x="5174271" y="1405326"/>
              <a:ext cx="317496" cy="40142"/>
            </a:xfrm>
            <a:custGeom>
              <a:avLst/>
              <a:gdLst/>
              <a:ahLst/>
              <a:cxnLst/>
              <a:rect l="l" t="t" r="r" b="b"/>
              <a:pathLst>
                <a:path w="13170" h="1606" extrusionOk="0">
                  <a:moveTo>
                    <a:pt x="13170" y="0"/>
                  </a:moveTo>
                  <a:cubicBezTo>
                    <a:pt x="8747" y="0"/>
                    <a:pt x="4423" y="1606"/>
                    <a:pt x="0" y="1606"/>
                  </a:cubicBezTo>
                </a:path>
              </a:pathLst>
            </a:custGeom>
            <a:noFill/>
            <a:ln w="9525" cap="flat" cmpd="sng">
              <a:solidFill>
                <a:schemeClr val="dk2"/>
              </a:solidFill>
              <a:prstDash val="solid"/>
              <a:round/>
              <a:headEnd type="none" w="med" len="med"/>
              <a:tailEnd type="none" w="med" len="med"/>
            </a:ln>
          </p:spPr>
        </p:sp>
      </p:grpSp>
      <p:pic>
        <p:nvPicPr>
          <p:cNvPr id="675" name="Google Shape;675;p63"/>
          <p:cNvPicPr preferRelativeResize="0"/>
          <p:nvPr/>
        </p:nvPicPr>
        <p:blipFill>
          <a:blip r:embed="rId3">
            <a:alphaModFix/>
          </a:blip>
          <a:stretch>
            <a:fillRect/>
          </a:stretch>
        </p:blipFill>
        <p:spPr>
          <a:xfrm>
            <a:off x="1143000" y="0"/>
            <a:ext cx="6857999" cy="5143500"/>
          </a:xfrm>
          <a:prstGeom prst="rect">
            <a:avLst/>
          </a:prstGeom>
          <a:noFill/>
          <a:ln>
            <a:noFill/>
          </a:ln>
        </p:spPr>
      </p:pic>
      <p:pic>
        <p:nvPicPr>
          <p:cNvPr id="676" name="Google Shape;676;p63"/>
          <p:cNvPicPr preferRelativeResize="0"/>
          <p:nvPr/>
        </p:nvPicPr>
        <p:blipFill>
          <a:blip r:embed="rId4">
            <a:alphaModFix/>
          </a:blip>
          <a:stretch>
            <a:fillRect/>
          </a:stretch>
        </p:blipFill>
        <p:spPr>
          <a:xfrm>
            <a:off x="1143000" y="0"/>
            <a:ext cx="6857999"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4"/>
          <p:cNvSpPr/>
          <p:nvPr/>
        </p:nvSpPr>
        <p:spPr>
          <a:xfrm rot="10800000">
            <a:off x="5594909" y="1474067"/>
            <a:ext cx="1665326" cy="1126870"/>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4"/>
          <p:cNvSpPr/>
          <p:nvPr/>
        </p:nvSpPr>
        <p:spPr>
          <a:xfrm>
            <a:off x="1842827" y="1377431"/>
            <a:ext cx="1734495" cy="1264645"/>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4"/>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Retributive </a:t>
            </a:r>
            <a:r>
              <a:rPr lang="en">
                <a:solidFill>
                  <a:schemeClr val="dk2"/>
                </a:solidFill>
              </a:rPr>
              <a:t>to Restorative</a:t>
            </a:r>
            <a:endParaRPr>
              <a:solidFill>
                <a:schemeClr val="dk2"/>
              </a:solidFill>
            </a:endParaRPr>
          </a:p>
        </p:txBody>
      </p:sp>
      <p:sp>
        <p:nvSpPr>
          <p:cNvPr id="684" name="Google Shape;684;p64"/>
          <p:cNvSpPr txBox="1">
            <a:spLocks noGrp="1"/>
          </p:cNvSpPr>
          <p:nvPr>
            <p:ph type="subTitle" idx="1"/>
          </p:nvPr>
        </p:nvSpPr>
        <p:spPr>
          <a:xfrm>
            <a:off x="155477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Punishment</a:t>
            </a:r>
            <a:endParaRPr b="1"/>
          </a:p>
          <a:p>
            <a:pPr marL="0" lvl="0" indent="0" algn="ctr" rtl="0">
              <a:spcBef>
                <a:spcPts val="1200"/>
              </a:spcBef>
              <a:spcAft>
                <a:spcPts val="1200"/>
              </a:spcAft>
              <a:buNone/>
            </a:pPr>
            <a:r>
              <a:rPr lang="en" b="1"/>
              <a:t>(Punishment = Pain)</a:t>
            </a:r>
            <a:endParaRPr b="1"/>
          </a:p>
        </p:txBody>
      </p:sp>
      <p:sp>
        <p:nvSpPr>
          <p:cNvPr id="685" name="Google Shape;685;p64"/>
          <p:cNvSpPr txBox="1">
            <a:spLocks noGrp="1"/>
          </p:cNvSpPr>
          <p:nvPr>
            <p:ph type="subTitle" idx="2"/>
          </p:nvPr>
        </p:nvSpPr>
        <p:spPr>
          <a:xfrm>
            <a:off x="516642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Repairing Harm</a:t>
            </a:r>
            <a:endParaRPr b="1"/>
          </a:p>
          <a:p>
            <a:pPr marL="0" lvl="0" indent="0" algn="ctr" rtl="0">
              <a:spcBef>
                <a:spcPts val="1200"/>
              </a:spcBef>
              <a:spcAft>
                <a:spcPts val="1200"/>
              </a:spcAft>
              <a:buNone/>
            </a:pPr>
            <a:r>
              <a:rPr lang="en" b="1"/>
              <a:t>Keeps people “in community”</a:t>
            </a:r>
            <a:endParaRPr b="1"/>
          </a:p>
        </p:txBody>
      </p:sp>
      <p:sp>
        <p:nvSpPr>
          <p:cNvPr id="686" name="Google Shape;686;p64"/>
          <p:cNvSpPr txBox="1">
            <a:spLocks noGrp="1"/>
          </p:cNvSpPr>
          <p:nvPr>
            <p:ph type="subTitle" idx="3"/>
          </p:nvPr>
        </p:nvSpPr>
        <p:spPr>
          <a:xfrm>
            <a:off x="5512075" y="1528400"/>
            <a:ext cx="1782900" cy="96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Accountability</a:t>
            </a:r>
            <a:endParaRPr sz="1800"/>
          </a:p>
        </p:txBody>
      </p:sp>
      <p:grpSp>
        <p:nvGrpSpPr>
          <p:cNvPr id="687" name="Google Shape;687;p64"/>
          <p:cNvGrpSpPr/>
          <p:nvPr/>
        </p:nvGrpSpPr>
        <p:grpSpPr>
          <a:xfrm>
            <a:off x="3762500" y="1745175"/>
            <a:ext cx="1612603" cy="367600"/>
            <a:chOff x="3640460" y="1022355"/>
            <a:chExt cx="1856126" cy="423113"/>
          </a:xfrm>
        </p:grpSpPr>
        <p:sp>
          <p:nvSpPr>
            <p:cNvPr id="688" name="Google Shape;688;p64"/>
            <p:cNvSpPr/>
            <p:nvPr/>
          </p:nvSpPr>
          <p:spPr>
            <a:xfrm>
              <a:off x="3640460" y="1022355"/>
              <a:ext cx="1636849" cy="269721"/>
            </a:xfrm>
            <a:custGeom>
              <a:avLst/>
              <a:gdLst/>
              <a:ahLst/>
              <a:cxnLst/>
              <a:rect l="l" t="t" r="r" b="b"/>
              <a:pathLst>
                <a:path w="73558" h="14997" extrusionOk="0">
                  <a:moveTo>
                    <a:pt x="0" y="14034"/>
                  </a:moveTo>
                  <a:cubicBezTo>
                    <a:pt x="13020" y="5351"/>
                    <a:pt x="29533" y="-2031"/>
                    <a:pt x="44970" y="543"/>
                  </a:cubicBezTo>
                  <a:cubicBezTo>
                    <a:pt x="55503" y="2299"/>
                    <a:pt x="63427" y="11623"/>
                    <a:pt x="73558" y="14997"/>
                  </a:cubicBezTo>
                </a:path>
              </a:pathLst>
            </a:custGeom>
            <a:noFill/>
            <a:ln w="9525" cap="flat" cmpd="sng">
              <a:solidFill>
                <a:schemeClr val="dk2"/>
              </a:solidFill>
              <a:prstDash val="solid"/>
              <a:round/>
              <a:headEnd type="none" w="med" len="med"/>
              <a:tailEnd type="none" w="med" len="med"/>
            </a:ln>
          </p:spPr>
        </p:sp>
        <p:sp>
          <p:nvSpPr>
            <p:cNvPr id="689" name="Google Shape;689;p64"/>
            <p:cNvSpPr/>
            <p:nvPr/>
          </p:nvSpPr>
          <p:spPr>
            <a:xfrm>
              <a:off x="5407150" y="1199295"/>
              <a:ext cx="89437" cy="208800"/>
            </a:xfrm>
            <a:custGeom>
              <a:avLst/>
              <a:gdLst/>
              <a:ahLst/>
              <a:cxnLst/>
              <a:rect l="l" t="t" r="r" b="b"/>
              <a:pathLst>
                <a:path w="3534" h="8030" extrusionOk="0">
                  <a:moveTo>
                    <a:pt x="3534" y="8030"/>
                  </a:moveTo>
                  <a:cubicBezTo>
                    <a:pt x="1778" y="5691"/>
                    <a:pt x="924" y="2775"/>
                    <a:pt x="0" y="0"/>
                  </a:cubicBezTo>
                </a:path>
              </a:pathLst>
            </a:custGeom>
            <a:noFill/>
            <a:ln w="9525" cap="flat" cmpd="sng">
              <a:solidFill>
                <a:schemeClr val="dk2"/>
              </a:solidFill>
              <a:prstDash val="solid"/>
              <a:round/>
              <a:headEnd type="none" w="med" len="med"/>
              <a:tailEnd type="none" w="med" len="med"/>
            </a:ln>
          </p:spPr>
        </p:sp>
        <p:sp>
          <p:nvSpPr>
            <p:cNvPr id="690" name="Google Shape;690;p64"/>
            <p:cNvSpPr/>
            <p:nvPr/>
          </p:nvSpPr>
          <p:spPr>
            <a:xfrm>
              <a:off x="5174271" y="1405326"/>
              <a:ext cx="317496" cy="40142"/>
            </a:xfrm>
            <a:custGeom>
              <a:avLst/>
              <a:gdLst/>
              <a:ahLst/>
              <a:cxnLst/>
              <a:rect l="l" t="t" r="r" b="b"/>
              <a:pathLst>
                <a:path w="13170" h="1606" extrusionOk="0">
                  <a:moveTo>
                    <a:pt x="13170" y="0"/>
                  </a:moveTo>
                  <a:cubicBezTo>
                    <a:pt x="8747" y="0"/>
                    <a:pt x="4423" y="1606"/>
                    <a:pt x="0" y="1606"/>
                  </a:cubicBezTo>
                </a:path>
              </a:pathLst>
            </a:custGeom>
            <a:noFill/>
            <a:ln w="9525" cap="flat" cmpd="sng">
              <a:solidFill>
                <a:schemeClr val="dk2"/>
              </a:solidFill>
              <a:prstDash val="solid"/>
              <a:round/>
              <a:headEnd type="none" w="med" len="med"/>
              <a:tailEnd type="none" w="med" len="med"/>
            </a:ln>
          </p:spPr>
        </p:sp>
      </p:grpSp>
      <p:pic>
        <p:nvPicPr>
          <p:cNvPr id="691" name="Google Shape;691;p64"/>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5"/>
          <p:cNvSpPr/>
          <p:nvPr/>
        </p:nvSpPr>
        <p:spPr>
          <a:xfrm rot="10800000">
            <a:off x="5594909" y="1474067"/>
            <a:ext cx="1665326" cy="1126870"/>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5"/>
          <p:cNvSpPr/>
          <p:nvPr/>
        </p:nvSpPr>
        <p:spPr>
          <a:xfrm>
            <a:off x="1842827" y="1377431"/>
            <a:ext cx="1734495" cy="1264645"/>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5"/>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Retributive </a:t>
            </a:r>
            <a:r>
              <a:rPr lang="en">
                <a:solidFill>
                  <a:schemeClr val="dk2"/>
                </a:solidFill>
              </a:rPr>
              <a:t>to Restorative</a:t>
            </a:r>
            <a:endParaRPr>
              <a:solidFill>
                <a:schemeClr val="dk2"/>
              </a:solidFill>
            </a:endParaRPr>
          </a:p>
        </p:txBody>
      </p:sp>
      <p:sp>
        <p:nvSpPr>
          <p:cNvPr id="699" name="Google Shape;699;p65"/>
          <p:cNvSpPr txBox="1">
            <a:spLocks noGrp="1"/>
          </p:cNvSpPr>
          <p:nvPr>
            <p:ph type="subTitle" idx="1"/>
          </p:nvPr>
        </p:nvSpPr>
        <p:spPr>
          <a:xfrm>
            <a:off x="155477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Punishment</a:t>
            </a:r>
            <a:endParaRPr b="1"/>
          </a:p>
          <a:p>
            <a:pPr marL="0" lvl="0" indent="0" algn="ctr" rtl="0">
              <a:spcBef>
                <a:spcPts val="1200"/>
              </a:spcBef>
              <a:spcAft>
                <a:spcPts val="1200"/>
              </a:spcAft>
              <a:buNone/>
            </a:pPr>
            <a:r>
              <a:rPr lang="en" b="1"/>
              <a:t>(Punishment = Pain)</a:t>
            </a:r>
            <a:endParaRPr b="1"/>
          </a:p>
        </p:txBody>
      </p:sp>
      <p:sp>
        <p:nvSpPr>
          <p:cNvPr id="700" name="Google Shape;700;p65"/>
          <p:cNvSpPr txBox="1">
            <a:spLocks noGrp="1"/>
          </p:cNvSpPr>
          <p:nvPr>
            <p:ph type="subTitle" idx="2"/>
          </p:nvPr>
        </p:nvSpPr>
        <p:spPr>
          <a:xfrm>
            <a:off x="516642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Accountability = Repairing Harm</a:t>
            </a:r>
            <a:endParaRPr b="1"/>
          </a:p>
          <a:p>
            <a:pPr marL="0" lvl="0" indent="0" algn="ctr" rtl="0">
              <a:spcBef>
                <a:spcPts val="1200"/>
              </a:spcBef>
              <a:spcAft>
                <a:spcPts val="1200"/>
              </a:spcAft>
              <a:buNone/>
            </a:pPr>
            <a:r>
              <a:rPr lang="en" b="1"/>
              <a:t>Keeps people “in community”</a:t>
            </a:r>
            <a:endParaRPr b="1"/>
          </a:p>
        </p:txBody>
      </p:sp>
      <p:sp>
        <p:nvSpPr>
          <p:cNvPr id="701" name="Google Shape;701;p65"/>
          <p:cNvSpPr txBox="1">
            <a:spLocks noGrp="1"/>
          </p:cNvSpPr>
          <p:nvPr>
            <p:ph type="subTitle" idx="3"/>
          </p:nvPr>
        </p:nvSpPr>
        <p:spPr>
          <a:xfrm>
            <a:off x="5512075" y="1528400"/>
            <a:ext cx="1782900" cy="96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Accountability</a:t>
            </a:r>
            <a:endParaRPr sz="1800"/>
          </a:p>
        </p:txBody>
      </p:sp>
      <p:grpSp>
        <p:nvGrpSpPr>
          <p:cNvPr id="702" name="Google Shape;702;p65"/>
          <p:cNvGrpSpPr/>
          <p:nvPr/>
        </p:nvGrpSpPr>
        <p:grpSpPr>
          <a:xfrm>
            <a:off x="3762500" y="1745175"/>
            <a:ext cx="1612603" cy="367600"/>
            <a:chOff x="3640460" y="1022355"/>
            <a:chExt cx="1856126" cy="423113"/>
          </a:xfrm>
        </p:grpSpPr>
        <p:sp>
          <p:nvSpPr>
            <p:cNvPr id="703" name="Google Shape;703;p65"/>
            <p:cNvSpPr/>
            <p:nvPr/>
          </p:nvSpPr>
          <p:spPr>
            <a:xfrm>
              <a:off x="3640460" y="1022355"/>
              <a:ext cx="1636849" cy="269721"/>
            </a:xfrm>
            <a:custGeom>
              <a:avLst/>
              <a:gdLst/>
              <a:ahLst/>
              <a:cxnLst/>
              <a:rect l="l" t="t" r="r" b="b"/>
              <a:pathLst>
                <a:path w="73558" h="14997" extrusionOk="0">
                  <a:moveTo>
                    <a:pt x="0" y="14034"/>
                  </a:moveTo>
                  <a:cubicBezTo>
                    <a:pt x="13020" y="5351"/>
                    <a:pt x="29533" y="-2031"/>
                    <a:pt x="44970" y="543"/>
                  </a:cubicBezTo>
                  <a:cubicBezTo>
                    <a:pt x="55503" y="2299"/>
                    <a:pt x="63427" y="11623"/>
                    <a:pt x="73558" y="14997"/>
                  </a:cubicBezTo>
                </a:path>
              </a:pathLst>
            </a:custGeom>
            <a:noFill/>
            <a:ln w="9525" cap="flat" cmpd="sng">
              <a:solidFill>
                <a:schemeClr val="dk2"/>
              </a:solidFill>
              <a:prstDash val="solid"/>
              <a:round/>
              <a:headEnd type="none" w="med" len="med"/>
              <a:tailEnd type="none" w="med" len="med"/>
            </a:ln>
          </p:spPr>
        </p:sp>
        <p:sp>
          <p:nvSpPr>
            <p:cNvPr id="704" name="Google Shape;704;p65"/>
            <p:cNvSpPr/>
            <p:nvPr/>
          </p:nvSpPr>
          <p:spPr>
            <a:xfrm>
              <a:off x="5407150" y="1199295"/>
              <a:ext cx="89437" cy="208800"/>
            </a:xfrm>
            <a:custGeom>
              <a:avLst/>
              <a:gdLst/>
              <a:ahLst/>
              <a:cxnLst/>
              <a:rect l="l" t="t" r="r" b="b"/>
              <a:pathLst>
                <a:path w="3534" h="8030" extrusionOk="0">
                  <a:moveTo>
                    <a:pt x="3534" y="8030"/>
                  </a:moveTo>
                  <a:cubicBezTo>
                    <a:pt x="1778" y="5691"/>
                    <a:pt x="924" y="2775"/>
                    <a:pt x="0" y="0"/>
                  </a:cubicBezTo>
                </a:path>
              </a:pathLst>
            </a:custGeom>
            <a:noFill/>
            <a:ln w="9525" cap="flat" cmpd="sng">
              <a:solidFill>
                <a:schemeClr val="dk2"/>
              </a:solidFill>
              <a:prstDash val="solid"/>
              <a:round/>
              <a:headEnd type="none" w="med" len="med"/>
              <a:tailEnd type="none" w="med" len="med"/>
            </a:ln>
          </p:spPr>
        </p:sp>
        <p:sp>
          <p:nvSpPr>
            <p:cNvPr id="705" name="Google Shape;705;p65"/>
            <p:cNvSpPr/>
            <p:nvPr/>
          </p:nvSpPr>
          <p:spPr>
            <a:xfrm>
              <a:off x="5174271" y="1405326"/>
              <a:ext cx="317496" cy="40142"/>
            </a:xfrm>
            <a:custGeom>
              <a:avLst/>
              <a:gdLst/>
              <a:ahLst/>
              <a:cxnLst/>
              <a:rect l="l" t="t" r="r" b="b"/>
              <a:pathLst>
                <a:path w="13170" h="1606" extrusionOk="0">
                  <a:moveTo>
                    <a:pt x="13170" y="0"/>
                  </a:moveTo>
                  <a:cubicBezTo>
                    <a:pt x="8747" y="0"/>
                    <a:pt x="4423" y="1606"/>
                    <a:pt x="0" y="1606"/>
                  </a:cubicBezTo>
                </a:path>
              </a:pathLst>
            </a:custGeom>
            <a:noFill/>
            <a:ln w="9525" cap="flat" cmpd="sng">
              <a:solidFill>
                <a:schemeClr val="dk2"/>
              </a:solidFill>
              <a:prstDash val="solid"/>
              <a:round/>
              <a:headEnd type="none" w="med" len="med"/>
              <a:tailEnd type="none" w="med" len="med"/>
            </a:ln>
          </p:spPr>
        </p:sp>
      </p:grpSp>
      <p:pic>
        <p:nvPicPr>
          <p:cNvPr id="706" name="Google Shape;706;p65"/>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6"/>
          <p:cNvSpPr/>
          <p:nvPr/>
        </p:nvSpPr>
        <p:spPr>
          <a:xfrm>
            <a:off x="1035412" y="1642388"/>
            <a:ext cx="1901249" cy="1858704"/>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2" name="Google Shape;712;p66"/>
          <p:cNvPicPr preferRelativeResize="0"/>
          <p:nvPr/>
        </p:nvPicPr>
        <p:blipFill>
          <a:blip r:embed="rId3">
            <a:alphaModFix/>
          </a:blip>
          <a:stretch>
            <a:fillRect/>
          </a:stretch>
        </p:blipFill>
        <p:spPr>
          <a:xfrm>
            <a:off x="3052237" y="704250"/>
            <a:ext cx="3039525" cy="3914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7"/>
          <p:cNvSpPr txBox="1">
            <a:spLocks noGrp="1"/>
          </p:cNvSpPr>
          <p:nvPr>
            <p:ph type="title"/>
          </p:nvPr>
        </p:nvSpPr>
        <p:spPr>
          <a:xfrm>
            <a:off x="744475" y="1179450"/>
            <a:ext cx="7695000" cy="27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t>Community </a:t>
            </a:r>
            <a:r>
              <a:rPr lang="en" sz="7200">
                <a:solidFill>
                  <a:srgbClr val="AC8A65"/>
                </a:solidFill>
              </a:rPr>
              <a:t>Building Circles</a:t>
            </a:r>
            <a:endParaRPr sz="7200">
              <a:solidFill>
                <a:srgbClr val="AC8A6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68"/>
          <p:cNvSpPr txBox="1">
            <a:spLocks noGrp="1"/>
          </p:cNvSpPr>
          <p:nvPr>
            <p:ph type="title"/>
          </p:nvPr>
        </p:nvSpPr>
        <p:spPr>
          <a:xfrm>
            <a:off x="744475" y="1179450"/>
            <a:ext cx="7695000" cy="27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600"/>
              <a:t>Conflict </a:t>
            </a:r>
            <a:endParaRPr sz="8600"/>
          </a:p>
          <a:p>
            <a:pPr marL="0" lvl="0" indent="0" algn="ctr" rtl="0">
              <a:spcBef>
                <a:spcPts val="0"/>
              </a:spcBef>
              <a:spcAft>
                <a:spcPts val="0"/>
              </a:spcAft>
              <a:buNone/>
            </a:pPr>
            <a:r>
              <a:rPr lang="en" sz="8600">
                <a:solidFill>
                  <a:srgbClr val="AC8A65"/>
                </a:solidFill>
              </a:rPr>
              <a:t>Circles</a:t>
            </a:r>
            <a:endParaRPr sz="8600">
              <a:solidFill>
                <a:srgbClr val="AC8A6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69"/>
          <p:cNvSpPr txBox="1">
            <a:spLocks noGrp="1"/>
          </p:cNvSpPr>
          <p:nvPr>
            <p:ph type="title"/>
          </p:nvPr>
        </p:nvSpPr>
        <p:spPr>
          <a:xfrm>
            <a:off x="1598850" y="1179450"/>
            <a:ext cx="5946300" cy="27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600"/>
              <a:t>Let’s talk </a:t>
            </a:r>
            <a:r>
              <a:rPr lang="en" sz="7600">
                <a:solidFill>
                  <a:schemeClr val="dk2"/>
                </a:solidFill>
              </a:rPr>
              <a:t> about stress and trauma</a:t>
            </a:r>
            <a:endParaRPr sz="76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70"/>
          <p:cNvSpPr txBox="1">
            <a:spLocks noGrp="1"/>
          </p:cNvSpPr>
          <p:nvPr>
            <p:ph type="title"/>
          </p:nvPr>
        </p:nvSpPr>
        <p:spPr>
          <a:xfrm>
            <a:off x="795300" y="827375"/>
            <a:ext cx="7553400" cy="3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highlight>
                  <a:schemeClr val="lt1"/>
                </a:highlight>
              </a:rPr>
              <a:t>Regulation</a:t>
            </a:r>
            <a:endParaRPr sz="3500">
              <a:solidFill>
                <a:schemeClr val="dk2"/>
              </a:solidFill>
              <a:highlight>
                <a:schemeClr val="lt1"/>
              </a:highlight>
            </a:endParaRPr>
          </a:p>
        </p:txBody>
      </p:sp>
      <p:sp>
        <p:nvSpPr>
          <p:cNvPr id="733" name="Google Shape;733;p70"/>
          <p:cNvSpPr txBox="1">
            <a:spLocks noGrp="1"/>
          </p:cNvSpPr>
          <p:nvPr>
            <p:ph type="subTitle" idx="1"/>
          </p:nvPr>
        </p:nvSpPr>
        <p:spPr>
          <a:xfrm>
            <a:off x="847100" y="1546625"/>
            <a:ext cx="7553400" cy="31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Controlling one's behavior, emotions, and thoughts in the pursuit of long-term goals.</a:t>
            </a:r>
            <a:endParaRPr/>
          </a:p>
          <a:p>
            <a:pPr marL="0" lvl="0" indent="0" algn="l" rtl="0">
              <a:spcBef>
                <a:spcPts val="0"/>
              </a:spcBef>
              <a:spcAft>
                <a:spcPts val="0"/>
              </a:spcAft>
              <a:buNone/>
            </a:pPr>
            <a:endParaRPr sz="1100"/>
          </a:p>
          <a:p>
            <a:pPr marL="0" lvl="0" indent="0" algn="just" rtl="0">
              <a:spcBef>
                <a:spcPts val="0"/>
              </a:spcBef>
              <a:spcAft>
                <a:spcPts val="0"/>
              </a:spcAft>
              <a:buNone/>
            </a:pPr>
            <a:endParaRPr sz="1350" b="1">
              <a:solidFill>
                <a:schemeClr val="dk1"/>
              </a:solidFill>
              <a:highlight>
                <a:srgbClr val="FFFFFF"/>
              </a:highlight>
            </a:endParaRPr>
          </a:p>
          <a:p>
            <a:pPr marL="0" lvl="0" indent="0" algn="just" rtl="0">
              <a:spcBef>
                <a:spcPts val="0"/>
              </a:spcBef>
              <a:spcAft>
                <a:spcPts val="0"/>
              </a:spcAft>
              <a:buNone/>
            </a:pPr>
            <a:r>
              <a:rPr lang="en" sz="1750" b="1">
                <a:solidFill>
                  <a:schemeClr val="dk1"/>
                </a:solidFill>
                <a:highlight>
                  <a:srgbClr val="FFFFFF"/>
                </a:highlight>
              </a:rPr>
              <a:t>How can you tell if you getting nervous, angry, upset?</a:t>
            </a:r>
            <a:endParaRPr sz="1750" b="1">
              <a:solidFill>
                <a:schemeClr val="dk1"/>
              </a:solidFill>
              <a:highlight>
                <a:srgbClr val="FFFFFF"/>
              </a:highlight>
            </a:endParaRPr>
          </a:p>
          <a:p>
            <a:pPr marL="0" lvl="0" indent="0" algn="just" rtl="0">
              <a:spcBef>
                <a:spcPts val="0"/>
              </a:spcBef>
              <a:spcAft>
                <a:spcPts val="0"/>
              </a:spcAft>
              <a:buNone/>
            </a:pPr>
            <a:endParaRPr sz="1750" b="1">
              <a:solidFill>
                <a:schemeClr val="dk1"/>
              </a:solidFill>
              <a:highlight>
                <a:srgbClr val="FFFFFF"/>
              </a:highlight>
            </a:endParaRPr>
          </a:p>
          <a:p>
            <a:pPr marL="0" lvl="0" indent="0" algn="just" rtl="0">
              <a:spcBef>
                <a:spcPts val="0"/>
              </a:spcBef>
              <a:spcAft>
                <a:spcPts val="0"/>
              </a:spcAft>
              <a:buNone/>
            </a:pPr>
            <a:r>
              <a:rPr lang="en" sz="1750" b="1">
                <a:solidFill>
                  <a:schemeClr val="dk1"/>
                </a:solidFill>
                <a:highlight>
                  <a:srgbClr val="FFFFFF"/>
                </a:highlight>
              </a:rPr>
              <a:t>What do you do when you start to feel those sensations?</a:t>
            </a:r>
            <a:endParaRPr>
              <a:solidFill>
                <a:schemeClr val="dk1"/>
              </a:solidFill>
            </a:endParaRPr>
          </a:p>
          <a:p>
            <a:pPr marL="0" lvl="0" indent="0" algn="ctr"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71"/>
          <p:cNvSpPr txBox="1">
            <a:spLocks noGrp="1"/>
          </p:cNvSpPr>
          <p:nvPr>
            <p:ph type="title"/>
          </p:nvPr>
        </p:nvSpPr>
        <p:spPr>
          <a:xfrm>
            <a:off x="795300" y="827375"/>
            <a:ext cx="7553400" cy="3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highlight>
                  <a:schemeClr val="lt1"/>
                </a:highlight>
              </a:rPr>
              <a:t>Use Dependent Functioning</a:t>
            </a:r>
            <a:endParaRPr sz="3500">
              <a:solidFill>
                <a:schemeClr val="dk2"/>
              </a:solidFill>
              <a:highlight>
                <a:schemeClr val="lt1"/>
              </a:highlight>
            </a:endParaRPr>
          </a:p>
        </p:txBody>
      </p:sp>
      <p:sp>
        <p:nvSpPr>
          <p:cNvPr id="739" name="Google Shape;739;p71"/>
          <p:cNvSpPr txBox="1">
            <a:spLocks noGrp="1"/>
          </p:cNvSpPr>
          <p:nvPr>
            <p:ph type="subTitle" idx="1"/>
          </p:nvPr>
        </p:nvSpPr>
        <p:spPr>
          <a:xfrm>
            <a:off x="795300" y="1768650"/>
            <a:ext cx="7553400" cy="31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Trauma and toxic stress create a hyperactive stress response in humans</a:t>
            </a:r>
            <a:endParaRPr/>
          </a:p>
          <a:p>
            <a:pPr marL="0" lvl="0" indent="0" algn="ctr" rtl="0">
              <a:spcBef>
                <a:spcPts val="0"/>
              </a:spcBef>
              <a:spcAft>
                <a:spcPts val="0"/>
              </a:spcAft>
              <a:buNone/>
            </a:pPr>
            <a:endParaRPr sz="1700"/>
          </a:p>
          <a:p>
            <a:pPr marL="0" lvl="0" indent="0" algn="ctr" rtl="0">
              <a:spcBef>
                <a:spcPts val="0"/>
              </a:spcBef>
              <a:spcAft>
                <a:spcPts val="0"/>
              </a:spcAft>
              <a:buNone/>
            </a:pPr>
            <a:r>
              <a:rPr lang="en"/>
              <a:t>FIGHT | FLIGHT | FLOCK | FREEZE | FAWN</a:t>
            </a:r>
            <a:endParaRPr/>
          </a:p>
          <a:p>
            <a:pPr marL="0" lvl="0" indent="0" algn="l" rtl="0">
              <a:spcBef>
                <a:spcPts val="0"/>
              </a:spcBef>
              <a:spcAft>
                <a:spcPts val="0"/>
              </a:spcAft>
              <a:buNone/>
            </a:pPr>
            <a:endParaRPr sz="1100"/>
          </a:p>
          <a:p>
            <a:pPr marL="0" lvl="0" indent="0" algn="just" rtl="0">
              <a:spcBef>
                <a:spcPts val="0"/>
              </a:spcBef>
              <a:spcAft>
                <a:spcPts val="0"/>
              </a:spcAft>
              <a:buNone/>
            </a:pPr>
            <a:r>
              <a:rPr lang="en" sz="1350" b="1">
                <a:solidFill>
                  <a:schemeClr val="dk1"/>
                </a:solidFill>
                <a:highlight>
                  <a:srgbClr val="FFFFFF"/>
                </a:highlight>
              </a:rPr>
              <a:t>If a child has been exposed to prolonged and unpredictable stress, or more traumatic circumstances, this fundamentally alters how the brain’s systems develop. The lower parts of the brain which govern responses to anxiety and fear receive a more comprehensive work-out over time. This is because they are needed to help the child survive regular threats to their safety and well-being. </a:t>
            </a:r>
            <a:endParaRPr sz="1350" b="1">
              <a:solidFill>
                <a:schemeClr val="dk1"/>
              </a:solidFill>
              <a:highlight>
                <a:srgbClr val="FFFFFF"/>
              </a:highlight>
            </a:endParaRPr>
          </a:p>
          <a:p>
            <a:pPr marL="0" lvl="0" indent="0" algn="just" rtl="0">
              <a:spcBef>
                <a:spcPts val="0"/>
              </a:spcBef>
              <a:spcAft>
                <a:spcPts val="0"/>
              </a:spcAft>
              <a:buNone/>
            </a:pPr>
            <a:endParaRPr sz="1350" b="1">
              <a:solidFill>
                <a:schemeClr val="dk1"/>
              </a:solidFill>
              <a:highlight>
                <a:srgbClr val="FFFFFF"/>
              </a:highlight>
            </a:endParaRPr>
          </a:p>
          <a:p>
            <a:pPr marL="0" lvl="0" indent="0" algn="just" rtl="0">
              <a:spcBef>
                <a:spcPts val="0"/>
              </a:spcBef>
              <a:spcAft>
                <a:spcPts val="0"/>
              </a:spcAft>
              <a:buNone/>
            </a:pPr>
            <a:r>
              <a:rPr lang="en" sz="1350" b="1">
                <a:solidFill>
                  <a:schemeClr val="dk1"/>
                </a:solidFill>
                <a:highlight>
                  <a:srgbClr val="FFFFFF"/>
                </a:highlight>
              </a:rPr>
              <a:t>Meanwhile, the higher parts associated with impulse control, reflection and rational decision-making receive less exercise. Therefore, they are harder to access when the lower parts of the brain are switched on.</a:t>
            </a:r>
            <a:r>
              <a:rPr lang="en" sz="1350">
                <a:solidFill>
                  <a:schemeClr val="dk1"/>
                </a:solidFill>
                <a:highlight>
                  <a:srgbClr val="FFFFFF"/>
                </a:highlight>
              </a:rPr>
              <a:t> </a:t>
            </a:r>
            <a:endParaRPr sz="2400">
              <a:solidFill>
                <a:schemeClr val="dk1"/>
              </a:solidFill>
            </a:endParaRPr>
          </a:p>
          <a:p>
            <a:pPr marL="0" lvl="0" indent="0" algn="ctr"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72"/>
          <p:cNvSpPr txBox="1">
            <a:spLocks noGrp="1"/>
          </p:cNvSpPr>
          <p:nvPr>
            <p:ph type="title"/>
          </p:nvPr>
        </p:nvSpPr>
        <p:spPr>
          <a:xfrm>
            <a:off x="795300" y="827375"/>
            <a:ext cx="7553400" cy="3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highlight>
                  <a:schemeClr val="lt1"/>
                </a:highlight>
              </a:rPr>
              <a:t>State Dependent Functioning</a:t>
            </a:r>
            <a:endParaRPr sz="3500">
              <a:solidFill>
                <a:schemeClr val="dk2"/>
              </a:solidFill>
              <a:highlight>
                <a:schemeClr val="lt1"/>
              </a:highlight>
            </a:endParaRPr>
          </a:p>
        </p:txBody>
      </p:sp>
      <p:sp>
        <p:nvSpPr>
          <p:cNvPr id="745" name="Google Shape;745;p72"/>
          <p:cNvSpPr txBox="1">
            <a:spLocks noGrp="1"/>
          </p:cNvSpPr>
          <p:nvPr>
            <p:ph type="subTitle" idx="1"/>
          </p:nvPr>
        </p:nvSpPr>
        <p:spPr>
          <a:xfrm>
            <a:off x="795300" y="1768650"/>
            <a:ext cx="7553400" cy="31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we feel in situations dictates </a:t>
            </a:r>
            <a:endParaRPr/>
          </a:p>
          <a:p>
            <a:pPr marL="0" lvl="0" indent="0" algn="ctr" rtl="0">
              <a:spcBef>
                <a:spcPts val="0"/>
              </a:spcBef>
              <a:spcAft>
                <a:spcPts val="0"/>
              </a:spcAft>
              <a:buNone/>
            </a:pPr>
            <a:r>
              <a:rPr lang="en"/>
              <a:t>how “smart” we are</a:t>
            </a:r>
            <a:endParaRPr/>
          </a:p>
          <a:p>
            <a:pPr marL="0" lvl="0" indent="0" algn="l" rtl="0">
              <a:spcBef>
                <a:spcPts val="0"/>
              </a:spcBef>
              <a:spcAft>
                <a:spcPts val="0"/>
              </a:spcAft>
              <a:buNone/>
            </a:pPr>
            <a:endParaRPr sz="1100"/>
          </a:p>
          <a:p>
            <a:pPr marL="0" lvl="0" indent="0" algn="just" rtl="0">
              <a:spcBef>
                <a:spcPts val="0"/>
              </a:spcBef>
              <a:spcAft>
                <a:spcPts val="0"/>
              </a:spcAft>
              <a:buNone/>
            </a:pPr>
            <a:r>
              <a:rPr lang="en" sz="1350" b="1">
                <a:solidFill>
                  <a:schemeClr val="dk1"/>
                </a:solidFill>
                <a:highlight>
                  <a:srgbClr val="FFFFFF"/>
                </a:highlight>
              </a:rPr>
              <a:t>The brain is also “state-dependent”. How we respond to an event depends on our physiological state at a given time. A child who can more easily maintain and return to a calmer state will be better able to learn new academic concepts and skills. They will also be better equipped to manage social interactions and cope with change and transitions. Such functioning is far more difficult for a child who has experienced frequent and significant stress. Their response will be more often governed by the primitive, survival-focused parts of the lower brain. </a:t>
            </a:r>
            <a:endParaRPr sz="1350" b="1">
              <a:solidFill>
                <a:schemeClr val="dk1"/>
              </a:solidFill>
              <a:highlight>
                <a:srgbClr val="FFFFFF"/>
              </a:highlight>
            </a:endParaRPr>
          </a:p>
          <a:p>
            <a:pPr marL="0" lvl="0" indent="0" algn="just" rtl="0">
              <a:spcBef>
                <a:spcPts val="0"/>
              </a:spcBef>
              <a:spcAft>
                <a:spcPts val="0"/>
              </a:spcAft>
              <a:buNone/>
            </a:pPr>
            <a:endParaRPr sz="1350" b="1">
              <a:solidFill>
                <a:schemeClr val="dk1"/>
              </a:solidFill>
              <a:highlight>
                <a:srgbClr val="FFFFFF"/>
              </a:highlight>
            </a:endParaRPr>
          </a:p>
          <a:p>
            <a:pPr marL="0" lvl="0" indent="0" algn="just" rtl="0">
              <a:spcBef>
                <a:spcPts val="0"/>
              </a:spcBef>
              <a:spcAft>
                <a:spcPts val="0"/>
              </a:spcAft>
              <a:buNone/>
            </a:pPr>
            <a:r>
              <a:rPr lang="en" sz="1350" b="1">
                <a:solidFill>
                  <a:schemeClr val="dk1"/>
                </a:solidFill>
                <a:highlight>
                  <a:srgbClr val="FFFFFF"/>
                </a:highlight>
              </a:rPr>
              <a:t>This is why a new learning activity, a change in routine or seemingly minor events can elicit an unusual and even distressed reaction. These children are more likely to have stress-response systems which are highly sensitised and over-active. </a:t>
            </a:r>
            <a:endParaRPr sz="2400">
              <a:solidFill>
                <a:schemeClr val="dk1"/>
              </a:solidFill>
            </a:endParaRPr>
          </a:p>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6"/>
          <p:cNvSpPr txBox="1">
            <a:spLocks noGrp="1"/>
          </p:cNvSpPr>
          <p:nvPr>
            <p:ph type="body" idx="1"/>
          </p:nvPr>
        </p:nvSpPr>
        <p:spPr>
          <a:xfrm>
            <a:off x="718125" y="1152475"/>
            <a:ext cx="7707900" cy="337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a:t>Learning objectives:</a:t>
            </a:r>
            <a:endParaRPr sz="2200"/>
          </a:p>
          <a:p>
            <a:pPr marL="457200" lvl="0" indent="-381000" algn="l" rtl="0">
              <a:spcBef>
                <a:spcPts val="0"/>
              </a:spcBef>
              <a:spcAft>
                <a:spcPts val="0"/>
              </a:spcAft>
              <a:buSzPts val="2400"/>
              <a:buChar char="●"/>
            </a:pPr>
            <a:r>
              <a:rPr lang="en" sz="2200"/>
              <a:t>Discuss what Restorative Justice is and its          foundations and values</a:t>
            </a:r>
            <a:endParaRPr sz="2200"/>
          </a:p>
          <a:p>
            <a:pPr marL="457200" lvl="0" indent="-381000" algn="l" rtl="0">
              <a:spcBef>
                <a:spcPts val="0"/>
              </a:spcBef>
              <a:spcAft>
                <a:spcPts val="0"/>
              </a:spcAft>
              <a:buSzPts val="2400"/>
              <a:buChar char="●"/>
            </a:pPr>
            <a:r>
              <a:rPr lang="en" sz="2200"/>
              <a:t>Understand how circles/RJ can be used for both connection and addressing conflict</a:t>
            </a:r>
            <a:endParaRPr sz="2200"/>
          </a:p>
          <a:p>
            <a:pPr marL="457200" lvl="0" indent="-368300" algn="l" rtl="0">
              <a:spcBef>
                <a:spcPts val="0"/>
              </a:spcBef>
              <a:spcAft>
                <a:spcPts val="0"/>
              </a:spcAft>
              <a:buSzPts val="2200"/>
              <a:buChar char="●"/>
            </a:pPr>
            <a:r>
              <a:rPr lang="en" sz="2200"/>
              <a:t>Connect that work to what we know about the brain/trauma/stress</a:t>
            </a:r>
            <a:endParaRPr sz="2200"/>
          </a:p>
          <a:p>
            <a:pPr marL="0" lvl="0" indent="0" algn="l" rtl="0">
              <a:spcBef>
                <a:spcPts val="0"/>
              </a:spcBef>
              <a:spcAft>
                <a:spcPts val="1200"/>
              </a:spcAft>
              <a:buNone/>
            </a:pPr>
            <a:endParaRPr/>
          </a:p>
        </p:txBody>
      </p:sp>
      <p:sp>
        <p:nvSpPr>
          <p:cNvPr id="511" name="Google Shape;511;p46"/>
          <p:cNvSpPr txBox="1">
            <a:spLocks noGrp="1"/>
          </p:cNvSpPr>
          <p:nvPr>
            <p:ph type="title"/>
          </p:nvPr>
        </p:nvSpPr>
        <p:spPr>
          <a:xfrm>
            <a:off x="529275" y="1007375"/>
            <a:ext cx="8085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Overview</a:t>
            </a:r>
            <a:endParaRPr>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73"/>
          <p:cNvPicPr preferRelativeResize="0"/>
          <p:nvPr/>
        </p:nvPicPr>
        <p:blipFill>
          <a:blip r:embed="rId3">
            <a:alphaModFix/>
          </a:blip>
          <a:stretch>
            <a:fillRect/>
          </a:stretch>
        </p:blipFill>
        <p:spPr>
          <a:xfrm>
            <a:off x="2401556" y="0"/>
            <a:ext cx="4340888"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4"/>
          <p:cNvSpPr txBox="1">
            <a:spLocks noGrp="1"/>
          </p:cNvSpPr>
          <p:nvPr>
            <p:ph type="subTitle" idx="1"/>
          </p:nvPr>
        </p:nvSpPr>
        <p:spPr>
          <a:xfrm>
            <a:off x="1552500" y="1358224"/>
            <a:ext cx="6039000" cy="205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
            </a:br>
            <a:r>
              <a:rPr lang="en"/>
              <a:t>“The most powerful buffer in times of stress and distress is our social connectedness.”</a:t>
            </a:r>
            <a:endParaRPr/>
          </a:p>
        </p:txBody>
      </p:sp>
      <p:sp>
        <p:nvSpPr>
          <p:cNvPr id="756" name="Google Shape;756;p74"/>
          <p:cNvSpPr txBox="1">
            <a:spLocks noGrp="1"/>
          </p:cNvSpPr>
          <p:nvPr>
            <p:ph type="title"/>
          </p:nvPr>
        </p:nvSpPr>
        <p:spPr>
          <a:xfrm>
            <a:off x="1187400" y="3637100"/>
            <a:ext cx="6769200" cy="321600"/>
          </a:xfrm>
          <a:prstGeom prst="rect">
            <a:avLst/>
          </a:prstGeom>
        </p:spPr>
        <p:txBody>
          <a:bodyPr spcFirstLastPara="1" wrap="square" lIns="91425" tIns="91425" rIns="91425" bIns="91425" anchor="ctr" anchorCtr="0">
            <a:noAutofit/>
          </a:bodyPr>
          <a:lstStyle/>
          <a:p>
            <a:pPr marL="457200" lvl="0" indent="-495300" algn="ctr" rtl="0">
              <a:spcBef>
                <a:spcPts val="0"/>
              </a:spcBef>
              <a:spcAft>
                <a:spcPts val="0"/>
              </a:spcAft>
              <a:buSzPts val="4200"/>
              <a:buChar char="-"/>
            </a:pPr>
            <a:r>
              <a:rPr lang="en"/>
              <a:t>Dr. Bruce Perry, Author “What Happened to You?”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75"/>
          <p:cNvSpPr/>
          <p:nvPr/>
        </p:nvSpPr>
        <p:spPr>
          <a:xfrm rot="9580583">
            <a:off x="6233683" y="1545914"/>
            <a:ext cx="934649" cy="913734"/>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b="1">
                <a:solidFill>
                  <a:schemeClr val="accent2"/>
                </a:solidFill>
                <a:latin typeface="Ubuntu"/>
                <a:ea typeface="Ubuntu"/>
                <a:cs typeface="Ubuntu"/>
                <a:sym typeface="Ubuntu"/>
              </a:rPr>
              <a:t>S</a:t>
            </a:r>
            <a:endParaRPr/>
          </a:p>
        </p:txBody>
      </p:sp>
      <p:sp>
        <p:nvSpPr>
          <p:cNvPr id="762" name="Google Shape;762;p75"/>
          <p:cNvSpPr/>
          <p:nvPr/>
        </p:nvSpPr>
        <p:spPr>
          <a:xfrm rot="9580583">
            <a:off x="1975808" y="1562114"/>
            <a:ext cx="934649" cy="913734"/>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5"/>
          <p:cNvSpPr/>
          <p:nvPr/>
        </p:nvSpPr>
        <p:spPr>
          <a:xfrm>
            <a:off x="4104762" y="1545903"/>
            <a:ext cx="934646" cy="913731"/>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5"/>
          <p:cNvSpPr txBox="1">
            <a:spLocks noGrp="1"/>
          </p:cNvSpPr>
          <p:nvPr>
            <p:ph type="title" idx="2"/>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Levels </a:t>
            </a:r>
            <a:r>
              <a:rPr lang="en">
                <a:solidFill>
                  <a:schemeClr val="dk2"/>
                </a:solidFill>
              </a:rPr>
              <a:t>of conflict</a:t>
            </a:r>
            <a:endParaRPr>
              <a:solidFill>
                <a:schemeClr val="dk2"/>
              </a:solidFill>
            </a:endParaRPr>
          </a:p>
        </p:txBody>
      </p:sp>
      <p:sp>
        <p:nvSpPr>
          <p:cNvPr id="765" name="Google Shape;765;p75"/>
          <p:cNvSpPr txBox="1">
            <a:spLocks noGrp="1"/>
          </p:cNvSpPr>
          <p:nvPr>
            <p:ph type="body" idx="1"/>
          </p:nvPr>
        </p:nvSpPr>
        <p:spPr>
          <a:xfrm>
            <a:off x="3308925" y="2987800"/>
            <a:ext cx="2442300" cy="1779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2"/>
              </a:buClr>
              <a:buSzPts val="1400"/>
              <a:buChar char="●"/>
            </a:pPr>
            <a:r>
              <a:rPr lang="en">
                <a:solidFill>
                  <a:schemeClr val="dk2"/>
                </a:solidFill>
              </a:rPr>
              <a:t>When there is a conflict and the people involved want support in having the conversation</a:t>
            </a:r>
            <a:endParaRPr>
              <a:solidFill>
                <a:schemeClr val="dk2"/>
              </a:solidFill>
            </a:endParaRPr>
          </a:p>
          <a:p>
            <a:pPr marL="457200" lvl="0" indent="0" algn="l" rtl="0">
              <a:spcBef>
                <a:spcPts val="1200"/>
              </a:spcBef>
              <a:spcAft>
                <a:spcPts val="1200"/>
              </a:spcAft>
              <a:buNone/>
            </a:pPr>
            <a:endParaRPr>
              <a:solidFill>
                <a:schemeClr val="dk2"/>
              </a:solidFill>
            </a:endParaRPr>
          </a:p>
        </p:txBody>
      </p:sp>
      <p:sp>
        <p:nvSpPr>
          <p:cNvPr id="766" name="Google Shape;766;p75"/>
          <p:cNvSpPr txBox="1">
            <a:spLocks noGrp="1"/>
          </p:cNvSpPr>
          <p:nvPr>
            <p:ph type="title"/>
          </p:nvPr>
        </p:nvSpPr>
        <p:spPr>
          <a:xfrm flipH="1">
            <a:off x="4146663" y="1732644"/>
            <a:ext cx="8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
        <p:nvSpPr>
          <p:cNvPr id="767" name="Google Shape;767;p75"/>
          <p:cNvSpPr txBox="1">
            <a:spLocks noGrp="1"/>
          </p:cNvSpPr>
          <p:nvPr>
            <p:ph type="subTitle" idx="3"/>
          </p:nvPr>
        </p:nvSpPr>
        <p:spPr>
          <a:xfrm>
            <a:off x="5622813" y="2649425"/>
            <a:ext cx="21564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Large</a:t>
            </a:r>
            <a:endParaRPr/>
          </a:p>
        </p:txBody>
      </p:sp>
      <p:sp>
        <p:nvSpPr>
          <p:cNvPr id="768" name="Google Shape;768;p75"/>
          <p:cNvSpPr txBox="1">
            <a:spLocks noGrp="1"/>
          </p:cNvSpPr>
          <p:nvPr>
            <p:ph type="body" idx="4"/>
          </p:nvPr>
        </p:nvSpPr>
        <p:spPr>
          <a:xfrm>
            <a:off x="916125" y="3027525"/>
            <a:ext cx="2595900" cy="1576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2"/>
              </a:buClr>
              <a:buSzPts val="1400"/>
              <a:buChar char="●"/>
            </a:pPr>
            <a:r>
              <a:rPr lang="en">
                <a:solidFill>
                  <a:schemeClr val="dk2"/>
                </a:solidFill>
              </a:rPr>
              <a:t>Between 2 people. One person goes to another to talk directly about a conflict</a:t>
            </a:r>
            <a:endParaRPr>
              <a:solidFill>
                <a:schemeClr val="dk2"/>
              </a:solidFill>
            </a:endParaRPr>
          </a:p>
          <a:p>
            <a:pPr marL="457200" lvl="0" indent="0" algn="l" rtl="0">
              <a:spcBef>
                <a:spcPts val="1200"/>
              </a:spcBef>
              <a:spcAft>
                <a:spcPts val="1200"/>
              </a:spcAft>
              <a:buNone/>
            </a:pPr>
            <a:endParaRPr>
              <a:solidFill>
                <a:schemeClr val="dk2"/>
              </a:solidFill>
            </a:endParaRPr>
          </a:p>
        </p:txBody>
      </p:sp>
      <p:sp>
        <p:nvSpPr>
          <p:cNvPr id="769" name="Google Shape;769;p75"/>
          <p:cNvSpPr txBox="1">
            <a:spLocks noGrp="1"/>
          </p:cNvSpPr>
          <p:nvPr>
            <p:ph type="title" idx="5"/>
          </p:nvPr>
        </p:nvSpPr>
        <p:spPr>
          <a:xfrm flipH="1">
            <a:off x="2017738" y="1732631"/>
            <a:ext cx="8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S</a:t>
            </a:r>
            <a:endParaRPr>
              <a:solidFill>
                <a:schemeClr val="accent2"/>
              </a:solidFill>
            </a:endParaRPr>
          </a:p>
        </p:txBody>
      </p:sp>
      <p:sp>
        <p:nvSpPr>
          <p:cNvPr id="770" name="Google Shape;770;p75"/>
          <p:cNvSpPr txBox="1">
            <a:spLocks noGrp="1"/>
          </p:cNvSpPr>
          <p:nvPr>
            <p:ph type="subTitle" idx="6"/>
          </p:nvPr>
        </p:nvSpPr>
        <p:spPr>
          <a:xfrm>
            <a:off x="1364938" y="2649425"/>
            <a:ext cx="21564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Small</a:t>
            </a:r>
            <a:endParaRPr/>
          </a:p>
        </p:txBody>
      </p:sp>
      <p:sp>
        <p:nvSpPr>
          <p:cNvPr id="771" name="Google Shape;771;p75"/>
          <p:cNvSpPr txBox="1"/>
          <p:nvPr/>
        </p:nvSpPr>
        <p:spPr>
          <a:xfrm>
            <a:off x="5201025" y="1641125"/>
            <a:ext cx="30000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b="1">
                <a:solidFill>
                  <a:schemeClr val="accent1"/>
                </a:solidFill>
                <a:latin typeface="Ubuntu"/>
                <a:ea typeface="Ubuntu"/>
                <a:cs typeface="Ubuntu"/>
                <a:sym typeface="Ubuntu"/>
              </a:rPr>
              <a:t>L</a:t>
            </a:r>
            <a:endParaRPr>
              <a:solidFill>
                <a:schemeClr val="accent1"/>
              </a:solidFill>
            </a:endParaRPr>
          </a:p>
        </p:txBody>
      </p:sp>
      <p:sp>
        <p:nvSpPr>
          <p:cNvPr id="772" name="Google Shape;772;p75"/>
          <p:cNvSpPr txBox="1"/>
          <p:nvPr/>
        </p:nvSpPr>
        <p:spPr>
          <a:xfrm>
            <a:off x="3072000" y="2572325"/>
            <a:ext cx="3000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Ubuntu"/>
                <a:ea typeface="Ubuntu"/>
                <a:cs typeface="Ubuntu"/>
                <a:sym typeface="Ubuntu"/>
              </a:rPr>
              <a:t>Medium</a:t>
            </a:r>
            <a:endParaRPr/>
          </a:p>
        </p:txBody>
      </p:sp>
      <p:sp>
        <p:nvSpPr>
          <p:cNvPr id="773" name="Google Shape;773;p75"/>
          <p:cNvSpPr txBox="1"/>
          <p:nvPr/>
        </p:nvSpPr>
        <p:spPr>
          <a:xfrm>
            <a:off x="5606625" y="2988725"/>
            <a:ext cx="2442300" cy="1416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Font typeface="Montserrat"/>
              <a:buChar char="●"/>
            </a:pPr>
            <a:r>
              <a:rPr lang="en">
                <a:solidFill>
                  <a:schemeClr val="dk2"/>
                </a:solidFill>
                <a:latin typeface="Bellota Text"/>
                <a:ea typeface="Bellota Text"/>
                <a:cs typeface="Bellota Text"/>
                <a:sym typeface="Bellota Text"/>
              </a:rPr>
              <a:t>Happens when there is a larger group involved or impacted by a conflict</a:t>
            </a:r>
            <a:endParaRPr>
              <a:solidFill>
                <a:schemeClr val="dk2"/>
              </a:solidFill>
              <a:latin typeface="Bellota Text"/>
              <a:ea typeface="Bellota Text"/>
              <a:cs typeface="Bellota Text"/>
              <a:sym typeface="Bellota Text"/>
            </a:endParaRPr>
          </a:p>
          <a:p>
            <a:pPr marL="457200" lvl="0" indent="0" algn="l" rtl="0">
              <a:spcBef>
                <a:spcPts val="1200"/>
              </a:spcBef>
              <a:spcAft>
                <a:spcPts val="12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6"/>
          <p:cNvSpPr/>
          <p:nvPr/>
        </p:nvSpPr>
        <p:spPr>
          <a:xfrm>
            <a:off x="3111525" y="1051800"/>
            <a:ext cx="3039900" cy="3039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6"/>
          <p:cNvSpPr txBox="1">
            <a:spLocks noGrp="1"/>
          </p:cNvSpPr>
          <p:nvPr>
            <p:ph type="subTitle" idx="2"/>
          </p:nvPr>
        </p:nvSpPr>
        <p:spPr>
          <a:xfrm>
            <a:off x="1502350" y="2142250"/>
            <a:ext cx="1863600" cy="800400"/>
          </a:xfrm>
          <a:prstGeom prst="rect">
            <a:avLst/>
          </a:prstGeom>
          <a:solidFill>
            <a:schemeClr val="l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900"/>
              <a:t>4. Request/ Agreements</a:t>
            </a:r>
            <a:endParaRPr sz="1900"/>
          </a:p>
        </p:txBody>
      </p:sp>
      <p:sp>
        <p:nvSpPr>
          <p:cNvPr id="780" name="Google Shape;780;p76"/>
          <p:cNvSpPr txBox="1">
            <a:spLocks noGrp="1"/>
          </p:cNvSpPr>
          <p:nvPr>
            <p:ph type="subTitle" idx="4"/>
          </p:nvPr>
        </p:nvSpPr>
        <p:spPr>
          <a:xfrm>
            <a:off x="3567150" y="3873900"/>
            <a:ext cx="2205300" cy="973500"/>
          </a:xfrm>
          <a:prstGeom prst="rect">
            <a:avLst/>
          </a:prstGeom>
          <a:solidFill>
            <a:schemeClr val="l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3. What do you need to move forward?</a:t>
            </a:r>
            <a:endParaRPr/>
          </a:p>
        </p:txBody>
      </p:sp>
      <p:sp>
        <p:nvSpPr>
          <p:cNvPr id="781" name="Google Shape;781;p76"/>
          <p:cNvSpPr txBox="1">
            <a:spLocks noGrp="1"/>
          </p:cNvSpPr>
          <p:nvPr>
            <p:ph type="subTitle" idx="6"/>
          </p:nvPr>
        </p:nvSpPr>
        <p:spPr>
          <a:xfrm>
            <a:off x="6037875" y="2142250"/>
            <a:ext cx="2073300" cy="800400"/>
          </a:xfrm>
          <a:prstGeom prst="rect">
            <a:avLst/>
          </a:prstGeom>
          <a:solidFill>
            <a:schemeClr val="l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2. ID the impact/harm</a:t>
            </a:r>
            <a:endParaRPr/>
          </a:p>
        </p:txBody>
      </p:sp>
      <p:sp>
        <p:nvSpPr>
          <p:cNvPr id="782" name="Google Shape;782;p76"/>
          <p:cNvSpPr txBox="1"/>
          <p:nvPr/>
        </p:nvSpPr>
        <p:spPr>
          <a:xfrm>
            <a:off x="3801225" y="563000"/>
            <a:ext cx="1660500" cy="8004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Ubuntu"/>
                <a:ea typeface="Ubuntu"/>
                <a:cs typeface="Ubuntu"/>
                <a:sym typeface="Ubuntu"/>
              </a:rPr>
              <a:t>1. What </a:t>
            </a:r>
            <a:endParaRPr sz="2000" b="1">
              <a:solidFill>
                <a:schemeClr val="dk1"/>
              </a:solidFill>
              <a:latin typeface="Ubuntu"/>
              <a:ea typeface="Ubuntu"/>
              <a:cs typeface="Ubuntu"/>
              <a:sym typeface="Ubuntu"/>
            </a:endParaRPr>
          </a:p>
          <a:p>
            <a:pPr marL="0" lvl="0" indent="0" algn="ctr" rtl="0">
              <a:spcBef>
                <a:spcPts val="0"/>
              </a:spcBef>
              <a:spcAft>
                <a:spcPts val="0"/>
              </a:spcAft>
              <a:buNone/>
            </a:pPr>
            <a:r>
              <a:rPr lang="en" sz="2000" b="1">
                <a:solidFill>
                  <a:schemeClr val="dk1"/>
                </a:solidFill>
                <a:latin typeface="Ubuntu"/>
                <a:ea typeface="Ubuntu"/>
                <a:cs typeface="Ubuntu"/>
                <a:sym typeface="Ubuntu"/>
              </a:rPr>
              <a:t>happened?</a:t>
            </a:r>
            <a:endParaRPr/>
          </a:p>
        </p:txBody>
      </p:sp>
      <p:sp>
        <p:nvSpPr>
          <p:cNvPr id="783" name="Google Shape;783;p76"/>
          <p:cNvSpPr txBox="1"/>
          <p:nvPr/>
        </p:nvSpPr>
        <p:spPr>
          <a:xfrm>
            <a:off x="3433285" y="1988350"/>
            <a:ext cx="23964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Ubuntu"/>
                <a:ea typeface="Ubuntu"/>
                <a:cs typeface="Ubuntu"/>
                <a:sym typeface="Ubuntu"/>
              </a:rPr>
              <a:t>CONFLICT </a:t>
            </a:r>
            <a:endParaRPr sz="2000" b="1">
              <a:solidFill>
                <a:schemeClr val="dk1"/>
              </a:solidFill>
              <a:latin typeface="Ubuntu"/>
              <a:ea typeface="Ubuntu"/>
              <a:cs typeface="Ubuntu"/>
              <a:sym typeface="Ubuntu"/>
            </a:endParaRPr>
          </a:p>
          <a:p>
            <a:pPr marL="0" lvl="0" indent="0" algn="ctr" rtl="0">
              <a:spcBef>
                <a:spcPts val="0"/>
              </a:spcBef>
              <a:spcAft>
                <a:spcPts val="0"/>
              </a:spcAft>
              <a:buNone/>
            </a:pPr>
            <a:r>
              <a:rPr lang="en" sz="2000" b="1">
                <a:solidFill>
                  <a:schemeClr val="dk1"/>
                </a:solidFill>
                <a:latin typeface="Ubuntu"/>
                <a:ea typeface="Ubuntu"/>
                <a:cs typeface="Ubuntu"/>
                <a:sym typeface="Ubuntu"/>
              </a:rPr>
              <a:t>CIRCLE</a:t>
            </a:r>
            <a:endParaRPr sz="2000" b="1">
              <a:solidFill>
                <a:schemeClr val="dk1"/>
              </a:solidFill>
              <a:latin typeface="Ubuntu"/>
              <a:ea typeface="Ubuntu"/>
              <a:cs typeface="Ubuntu"/>
              <a:sym typeface="Ubuntu"/>
            </a:endParaRPr>
          </a:p>
          <a:p>
            <a:pPr marL="0" lvl="0" indent="0" algn="ctr" rtl="0">
              <a:spcBef>
                <a:spcPts val="0"/>
              </a:spcBef>
              <a:spcAft>
                <a:spcPts val="0"/>
              </a:spcAft>
              <a:buNone/>
            </a:pPr>
            <a:r>
              <a:rPr lang="en" sz="2000" b="1">
                <a:solidFill>
                  <a:schemeClr val="dk1"/>
                </a:solidFill>
                <a:latin typeface="Ubuntu"/>
                <a:ea typeface="Ubuntu"/>
                <a:cs typeface="Ubuntu"/>
                <a:sym typeface="Ubuntu"/>
              </a:rPr>
              <a:t>QUESTIONS</a:t>
            </a:r>
            <a:endParaRPr sz="2000" b="1">
              <a:solidFill>
                <a:schemeClr val="dk1"/>
              </a:solidFill>
              <a:latin typeface="Ubuntu"/>
              <a:ea typeface="Ubuntu"/>
              <a:cs typeface="Ubuntu"/>
              <a:sym typeface="Ubuntu"/>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77"/>
          <p:cNvSpPr txBox="1">
            <a:spLocks noGrp="1"/>
          </p:cNvSpPr>
          <p:nvPr>
            <p:ph type="title"/>
          </p:nvPr>
        </p:nvSpPr>
        <p:spPr>
          <a:xfrm>
            <a:off x="384200" y="1179450"/>
            <a:ext cx="8196300" cy="27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600"/>
              <a:t>Allowing proper </a:t>
            </a:r>
            <a:r>
              <a:rPr lang="en" sz="7600">
                <a:solidFill>
                  <a:schemeClr val="dk2"/>
                </a:solidFill>
              </a:rPr>
              <a:t>time to talk </a:t>
            </a:r>
            <a:endParaRPr sz="7600">
              <a:solidFill>
                <a:schemeClr val="dk2"/>
              </a:solidFill>
            </a:endParaRPr>
          </a:p>
          <a:p>
            <a:pPr marL="0" lvl="0" indent="0" algn="ctr" rtl="0">
              <a:spcBef>
                <a:spcPts val="0"/>
              </a:spcBef>
              <a:spcAft>
                <a:spcPts val="0"/>
              </a:spcAft>
              <a:buNone/>
            </a:pPr>
            <a:r>
              <a:rPr lang="en" sz="7600">
                <a:solidFill>
                  <a:schemeClr val="dk2"/>
                </a:solidFill>
              </a:rPr>
              <a:t>(and listen)</a:t>
            </a:r>
            <a:endParaRPr sz="7600">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78"/>
          <p:cNvSpPr txBox="1">
            <a:spLocks noGrp="1"/>
          </p:cNvSpPr>
          <p:nvPr>
            <p:ph type="title"/>
          </p:nvPr>
        </p:nvSpPr>
        <p:spPr>
          <a:xfrm>
            <a:off x="1280675" y="1179450"/>
            <a:ext cx="6557100" cy="27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700"/>
              <a:t>Modeling: </a:t>
            </a:r>
            <a:r>
              <a:rPr lang="en" sz="7700">
                <a:solidFill>
                  <a:schemeClr val="dk2"/>
                </a:solidFill>
              </a:rPr>
              <a:t>Authenticity</a:t>
            </a:r>
            <a:endParaRPr sz="7700">
              <a:solidFill>
                <a:schemeClr val="dk2"/>
              </a:solidFill>
            </a:endParaRPr>
          </a:p>
          <a:p>
            <a:pPr marL="0" lvl="0" indent="0" algn="ctr" rtl="0">
              <a:spcBef>
                <a:spcPts val="0"/>
              </a:spcBef>
              <a:spcAft>
                <a:spcPts val="0"/>
              </a:spcAft>
              <a:buNone/>
            </a:pPr>
            <a:r>
              <a:rPr lang="en" sz="7700">
                <a:solidFill>
                  <a:schemeClr val="dk2"/>
                </a:solidFill>
              </a:rPr>
              <a:t>Vulnerability</a:t>
            </a:r>
            <a:endParaRPr sz="7700">
              <a:solidFill>
                <a:schemeClr val="dk2"/>
              </a:solidFill>
            </a:endParaRPr>
          </a:p>
          <a:p>
            <a:pPr marL="0" lvl="0" indent="0" algn="ctr" rtl="0">
              <a:spcBef>
                <a:spcPts val="0"/>
              </a:spcBef>
              <a:spcAft>
                <a:spcPts val="0"/>
              </a:spcAft>
              <a:buNone/>
            </a:pPr>
            <a:r>
              <a:rPr lang="en" sz="7700">
                <a:solidFill>
                  <a:schemeClr val="dk2"/>
                </a:solidFill>
              </a:rPr>
              <a:t>Caring</a:t>
            </a:r>
            <a:endParaRPr sz="7700">
              <a:solidFill>
                <a:schemeClr val="dk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9"/>
          <p:cNvSpPr txBox="1">
            <a:spLocks noGrp="1"/>
          </p:cNvSpPr>
          <p:nvPr>
            <p:ph type="title"/>
          </p:nvPr>
        </p:nvSpPr>
        <p:spPr>
          <a:xfrm>
            <a:off x="384200" y="1179450"/>
            <a:ext cx="8196300" cy="27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500"/>
              <a:t>You find what you search for </a:t>
            </a:r>
            <a:r>
              <a:rPr lang="en" sz="7500">
                <a:solidFill>
                  <a:schemeClr val="dk2"/>
                </a:solidFill>
              </a:rPr>
              <a:t>World view dictates behavior</a:t>
            </a:r>
            <a:endParaRPr sz="7500">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80"/>
          <p:cNvSpPr txBox="1">
            <a:spLocks noGrp="1"/>
          </p:cNvSpPr>
          <p:nvPr>
            <p:ph type="title"/>
          </p:nvPr>
        </p:nvSpPr>
        <p:spPr>
          <a:xfrm>
            <a:off x="384200" y="1179450"/>
            <a:ext cx="8196300" cy="27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t>Trust the group </a:t>
            </a:r>
            <a:r>
              <a:rPr lang="en" sz="7200">
                <a:solidFill>
                  <a:schemeClr val="dk2"/>
                </a:solidFill>
              </a:rPr>
              <a:t>Trust the process</a:t>
            </a:r>
            <a:endParaRPr sz="7200">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81"/>
          <p:cNvSpPr txBox="1">
            <a:spLocks noGrp="1"/>
          </p:cNvSpPr>
          <p:nvPr>
            <p:ph type="ctrTitle"/>
          </p:nvPr>
        </p:nvSpPr>
        <p:spPr>
          <a:xfrm>
            <a:off x="2650500" y="617350"/>
            <a:ext cx="3843000" cy="71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
        <p:nvSpPr>
          <p:cNvPr id="809" name="Google Shape;809;p81"/>
          <p:cNvSpPr txBox="1">
            <a:spLocks noGrp="1"/>
          </p:cNvSpPr>
          <p:nvPr>
            <p:ph type="subTitle" idx="1"/>
          </p:nvPr>
        </p:nvSpPr>
        <p:spPr>
          <a:xfrm>
            <a:off x="1250400" y="1990650"/>
            <a:ext cx="6643200" cy="93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b="1"/>
              <a:t>Feel free to reach out!</a:t>
            </a:r>
            <a:endParaRPr sz="2500" b="1"/>
          </a:p>
          <a:p>
            <a:pPr marL="0" lvl="0" indent="0" algn="ctr" rtl="0">
              <a:spcBef>
                <a:spcPts val="0"/>
              </a:spcBef>
              <a:spcAft>
                <a:spcPts val="0"/>
              </a:spcAft>
              <a:buNone/>
            </a:pPr>
            <a:r>
              <a:rPr lang="en" sz="2500"/>
              <a:t>Justin: Justin.Carbonella@middletownct.gov</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7"/>
          <p:cNvSpPr txBox="1">
            <a:spLocks noGrp="1"/>
          </p:cNvSpPr>
          <p:nvPr>
            <p:ph type="subTitle" idx="1"/>
          </p:nvPr>
        </p:nvSpPr>
        <p:spPr>
          <a:xfrm>
            <a:off x="1283100" y="3320000"/>
            <a:ext cx="6577800" cy="101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“Justice is what love looks like in public.”</a:t>
            </a:r>
            <a:endParaRPr/>
          </a:p>
        </p:txBody>
      </p:sp>
      <p:sp>
        <p:nvSpPr>
          <p:cNvPr id="517" name="Google Shape;517;p47"/>
          <p:cNvSpPr txBox="1">
            <a:spLocks noGrp="1"/>
          </p:cNvSpPr>
          <p:nvPr>
            <p:ph type="title"/>
          </p:nvPr>
        </p:nvSpPr>
        <p:spPr>
          <a:xfrm>
            <a:off x="2654900" y="4146538"/>
            <a:ext cx="3473100" cy="3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 Cornel West</a:t>
            </a:r>
            <a:endParaRPr/>
          </a:p>
        </p:txBody>
      </p:sp>
      <p:sp>
        <p:nvSpPr>
          <p:cNvPr id="518" name="Google Shape;518;p47"/>
          <p:cNvSpPr txBox="1"/>
          <p:nvPr/>
        </p:nvSpPr>
        <p:spPr>
          <a:xfrm>
            <a:off x="1311900" y="634875"/>
            <a:ext cx="65202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b="1">
                <a:solidFill>
                  <a:schemeClr val="dk1"/>
                </a:solidFill>
                <a:latin typeface="Ubuntu"/>
                <a:ea typeface="Ubuntu"/>
                <a:cs typeface="Ubuntu"/>
                <a:sym typeface="Ubuntu"/>
              </a:rPr>
              <a:t>What is </a:t>
            </a:r>
            <a:r>
              <a:rPr lang="en" sz="3500" b="1">
                <a:solidFill>
                  <a:schemeClr val="dk2"/>
                </a:solidFill>
                <a:latin typeface="Ubuntu"/>
                <a:ea typeface="Ubuntu"/>
                <a:cs typeface="Ubuntu"/>
                <a:sym typeface="Ubuntu"/>
              </a:rPr>
              <a:t>Restorative Justice?</a:t>
            </a:r>
            <a:endParaRPr/>
          </a:p>
        </p:txBody>
      </p:sp>
      <p:sp>
        <p:nvSpPr>
          <p:cNvPr id="519" name="Google Shape;519;p47"/>
          <p:cNvSpPr txBox="1"/>
          <p:nvPr/>
        </p:nvSpPr>
        <p:spPr>
          <a:xfrm>
            <a:off x="327750" y="1287238"/>
            <a:ext cx="84885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accent2"/>
                </a:solidFill>
                <a:latin typeface="Bellota Text"/>
                <a:ea typeface="Bellota Text"/>
                <a:cs typeface="Bellota Text"/>
                <a:sym typeface="Bellota Text"/>
              </a:rPr>
              <a:t>An </a:t>
            </a:r>
            <a:r>
              <a:rPr lang="en" sz="2800" b="1" u="sng">
                <a:solidFill>
                  <a:schemeClr val="accent2"/>
                </a:solidFill>
                <a:latin typeface="Bellota Text"/>
                <a:ea typeface="Bellota Text"/>
                <a:cs typeface="Bellota Text"/>
                <a:sym typeface="Bellota Text"/>
              </a:rPr>
              <a:t>ancient</a:t>
            </a:r>
            <a:r>
              <a:rPr lang="en" sz="2800">
                <a:solidFill>
                  <a:schemeClr val="accent2"/>
                </a:solidFill>
                <a:latin typeface="Bellota Text"/>
                <a:ea typeface="Bellota Text"/>
                <a:cs typeface="Bellota Text"/>
                <a:sym typeface="Bellota Text"/>
              </a:rPr>
              <a:t> and </a:t>
            </a:r>
            <a:r>
              <a:rPr lang="en" sz="2800" b="1" u="sng">
                <a:solidFill>
                  <a:schemeClr val="accent2"/>
                </a:solidFill>
                <a:latin typeface="Bellota Text"/>
                <a:ea typeface="Bellota Text"/>
                <a:cs typeface="Bellota Text"/>
                <a:sym typeface="Bellota Text"/>
              </a:rPr>
              <a:t>innovative</a:t>
            </a:r>
            <a:r>
              <a:rPr lang="en" sz="2800">
                <a:solidFill>
                  <a:schemeClr val="accent2"/>
                </a:solidFill>
                <a:latin typeface="Bellota Text"/>
                <a:ea typeface="Bellota Text"/>
                <a:cs typeface="Bellota Text"/>
                <a:sym typeface="Bellota Text"/>
              </a:rPr>
              <a:t> framework that centers relationships in both building community and repairing harm within it.</a:t>
            </a:r>
            <a:r>
              <a:rPr lang="en" sz="2800">
                <a:solidFill>
                  <a:schemeClr val="dk2"/>
                </a:solidFill>
                <a:latin typeface="Bellota Text"/>
                <a:ea typeface="Bellota Text"/>
                <a:cs typeface="Bellota Text"/>
                <a:sym typeface="Bellota Text"/>
              </a:rPr>
              <a:t> </a:t>
            </a:r>
            <a:endParaRPr sz="2800">
              <a:solidFill>
                <a:schemeClr val="dk2"/>
              </a:solidFill>
              <a:latin typeface="Bellota Text"/>
              <a:ea typeface="Bellota Text"/>
              <a:cs typeface="Bellota Text"/>
              <a:sym typeface="Bellota Text"/>
            </a:endParaRPr>
          </a:p>
          <a:p>
            <a:pPr marL="0" lvl="0" indent="0" algn="ctr" rtl="0">
              <a:spcBef>
                <a:spcPts val="0"/>
              </a:spcBef>
              <a:spcAft>
                <a:spcPts val="0"/>
              </a:spcAft>
              <a:buNone/>
            </a:pPr>
            <a:r>
              <a:rPr lang="en" sz="2800">
                <a:solidFill>
                  <a:schemeClr val="dk2"/>
                </a:solidFill>
                <a:latin typeface="Bellota Text"/>
                <a:ea typeface="Bellota Text"/>
                <a:cs typeface="Bellota Text"/>
                <a:sym typeface="Bellota Text"/>
              </a:rPr>
              <a:t>A lens from which to see the world.</a:t>
            </a:r>
            <a:endParaRPr sz="2800">
              <a:solidFill>
                <a:schemeClr val="dk2"/>
              </a:solidFill>
              <a:latin typeface="Bellota Text"/>
              <a:ea typeface="Bellota Text"/>
              <a:cs typeface="Bellota Text"/>
              <a:sym typeface="Bellota Text"/>
            </a:endParaRPr>
          </a:p>
          <a:p>
            <a:pPr marL="0" lvl="0" indent="0" algn="ctr" rtl="0">
              <a:spcBef>
                <a:spcPts val="0"/>
              </a:spcBef>
              <a:spcAft>
                <a:spcPts val="0"/>
              </a:spcAft>
              <a:buNone/>
            </a:pPr>
            <a:r>
              <a:rPr lang="en" sz="2800">
                <a:solidFill>
                  <a:schemeClr val="accent2"/>
                </a:solidFill>
                <a:latin typeface="Bellota Text"/>
                <a:ea typeface="Bellota Text"/>
                <a:cs typeface="Bellota Text"/>
                <a:sym typeface="Bellota Text"/>
              </a:rPr>
              <a:t>A way to do things on purpose/No happy accidents.</a:t>
            </a:r>
            <a:endParaRPr sz="2800">
              <a:solidFill>
                <a:schemeClr val="accent2"/>
              </a:solidFill>
              <a:latin typeface="Bellota Text"/>
              <a:ea typeface="Bellota Text"/>
              <a:cs typeface="Bellota Text"/>
              <a:sym typeface="Bellota Text"/>
            </a:endParaRPr>
          </a:p>
          <a:p>
            <a:pPr marL="0" lvl="0" indent="0" algn="l" rtl="0">
              <a:spcBef>
                <a:spcPts val="0"/>
              </a:spcBef>
              <a:spcAft>
                <a:spcPts val="0"/>
              </a:spcAft>
              <a:buNone/>
            </a:pPr>
            <a:endParaRPr sz="2800">
              <a:solidFill>
                <a:schemeClr val="dk2"/>
              </a:solidFill>
              <a:latin typeface="Bellota Text"/>
              <a:ea typeface="Bellota Text"/>
              <a:cs typeface="Bellota Text"/>
              <a:sym typeface="Bellota Tex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1598850" y="1179450"/>
            <a:ext cx="5946300" cy="27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25" name="Google Shape;525;p48"/>
          <p:cNvPicPr preferRelativeResize="0"/>
          <p:nvPr/>
        </p:nvPicPr>
        <p:blipFill>
          <a:blip r:embed="rId3">
            <a:alphaModFix/>
          </a:blip>
          <a:stretch>
            <a:fillRect/>
          </a:stretch>
        </p:blipFill>
        <p:spPr>
          <a:xfrm>
            <a:off x="2057400" y="0"/>
            <a:ext cx="5276725"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9"/>
          <p:cNvSpPr txBox="1"/>
          <p:nvPr/>
        </p:nvSpPr>
        <p:spPr>
          <a:xfrm>
            <a:off x="1311900" y="634875"/>
            <a:ext cx="65202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b="1">
                <a:solidFill>
                  <a:schemeClr val="dk1"/>
                </a:solidFill>
                <a:latin typeface="Ubuntu"/>
                <a:ea typeface="Ubuntu"/>
                <a:cs typeface="Ubuntu"/>
                <a:sym typeface="Ubuntu"/>
              </a:rPr>
              <a:t>Beloved </a:t>
            </a:r>
            <a:r>
              <a:rPr lang="en" sz="3500" b="1">
                <a:solidFill>
                  <a:schemeClr val="dk2"/>
                </a:solidFill>
                <a:latin typeface="Ubuntu"/>
                <a:ea typeface="Ubuntu"/>
                <a:cs typeface="Ubuntu"/>
                <a:sym typeface="Ubuntu"/>
              </a:rPr>
              <a:t>Community</a:t>
            </a:r>
            <a:endParaRPr/>
          </a:p>
        </p:txBody>
      </p:sp>
      <p:sp>
        <p:nvSpPr>
          <p:cNvPr id="531" name="Google Shape;531;p49"/>
          <p:cNvSpPr txBox="1"/>
          <p:nvPr/>
        </p:nvSpPr>
        <p:spPr>
          <a:xfrm>
            <a:off x="1203900" y="1358175"/>
            <a:ext cx="64608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dk2"/>
                </a:solidFill>
                <a:latin typeface="Bellota Text"/>
                <a:ea typeface="Bellota Text"/>
                <a:cs typeface="Bellota Text"/>
                <a:sym typeface="Bellota Text"/>
              </a:rPr>
              <a:t>Beloved community includes ALL people.</a:t>
            </a:r>
            <a:endParaRPr sz="2200">
              <a:solidFill>
                <a:schemeClr val="dk2"/>
              </a:solidFill>
              <a:latin typeface="Bellota Text"/>
              <a:ea typeface="Bellota Text"/>
              <a:cs typeface="Bellota Text"/>
              <a:sym typeface="Bellota Text"/>
            </a:endParaRPr>
          </a:p>
          <a:p>
            <a:pPr marL="0" lvl="0" indent="0" algn="ctr" rtl="0">
              <a:spcBef>
                <a:spcPts val="0"/>
              </a:spcBef>
              <a:spcAft>
                <a:spcPts val="0"/>
              </a:spcAft>
              <a:buNone/>
            </a:pPr>
            <a:endParaRPr sz="2200">
              <a:solidFill>
                <a:schemeClr val="dk2"/>
              </a:solidFill>
              <a:latin typeface="Bellota Text"/>
              <a:ea typeface="Bellota Text"/>
              <a:cs typeface="Bellota Text"/>
              <a:sym typeface="Bellota Text"/>
            </a:endParaRPr>
          </a:p>
          <a:p>
            <a:pPr marL="0" lvl="0" indent="0" algn="ctr" rtl="0">
              <a:spcBef>
                <a:spcPts val="0"/>
              </a:spcBef>
              <a:spcAft>
                <a:spcPts val="0"/>
              </a:spcAft>
              <a:buNone/>
            </a:pPr>
            <a:r>
              <a:rPr lang="en" sz="1700">
                <a:solidFill>
                  <a:schemeClr val="dk2"/>
                </a:solidFill>
                <a:latin typeface="Bellota Text"/>
                <a:ea typeface="Bellota Text"/>
                <a:cs typeface="Bellota Text"/>
                <a:sym typeface="Bellota Text"/>
              </a:rPr>
              <a:t>“The end is the creation of the beloved community. It is this type of spirit and this type of love that can transform opposers into friends… it is agape which is understanding goodwill for all men. </a:t>
            </a:r>
            <a:r>
              <a:rPr lang="en" sz="1700" b="1">
                <a:solidFill>
                  <a:schemeClr val="dk2"/>
                </a:solidFill>
                <a:latin typeface="Bellota Text"/>
                <a:ea typeface="Bellota Text"/>
                <a:cs typeface="Bellota Text"/>
                <a:sym typeface="Bellota Text"/>
              </a:rPr>
              <a:t>It is an overflowing love which seeks nothing in return</a:t>
            </a:r>
            <a:r>
              <a:rPr lang="en" sz="1700">
                <a:solidFill>
                  <a:schemeClr val="dk2"/>
                </a:solidFill>
                <a:latin typeface="Bellota Text"/>
                <a:ea typeface="Bellota Text"/>
                <a:cs typeface="Bellota Text"/>
                <a:sym typeface="Bellota Text"/>
              </a:rPr>
              <a:t>.” </a:t>
            </a:r>
            <a:endParaRPr sz="1700">
              <a:solidFill>
                <a:schemeClr val="dk2"/>
              </a:solidFill>
              <a:latin typeface="Bellota Text"/>
              <a:ea typeface="Bellota Text"/>
              <a:cs typeface="Bellota Text"/>
              <a:sym typeface="Bellota Text"/>
            </a:endParaRPr>
          </a:p>
          <a:p>
            <a:pPr marL="0" lvl="0" indent="0" algn="ctr" rtl="0">
              <a:spcBef>
                <a:spcPts val="0"/>
              </a:spcBef>
              <a:spcAft>
                <a:spcPts val="0"/>
              </a:spcAft>
              <a:buNone/>
            </a:pPr>
            <a:r>
              <a:rPr lang="en" sz="1700">
                <a:solidFill>
                  <a:schemeClr val="dk2"/>
                </a:solidFill>
                <a:latin typeface="Bellota Text"/>
                <a:ea typeface="Bellota Text"/>
                <a:cs typeface="Bellota Text"/>
                <a:sym typeface="Bellota Text"/>
              </a:rPr>
              <a:t>- Martin Luther King, Jr.</a:t>
            </a:r>
            <a:endParaRPr sz="1700">
              <a:solidFill>
                <a:schemeClr val="dk2"/>
              </a:solidFill>
              <a:latin typeface="Bellota Text"/>
              <a:ea typeface="Bellota Text"/>
              <a:cs typeface="Bellota Text"/>
              <a:sym typeface="Bellota Text"/>
            </a:endParaRPr>
          </a:p>
          <a:p>
            <a:pPr marL="0" lvl="0" indent="0" algn="ctr" rtl="0">
              <a:spcBef>
                <a:spcPts val="0"/>
              </a:spcBef>
              <a:spcAft>
                <a:spcPts val="0"/>
              </a:spcAft>
              <a:buNone/>
            </a:pPr>
            <a:endParaRPr sz="1700">
              <a:solidFill>
                <a:schemeClr val="dk2"/>
              </a:solidFill>
              <a:latin typeface="Bellota Text"/>
              <a:ea typeface="Bellota Text"/>
              <a:cs typeface="Bellota Text"/>
              <a:sym typeface="Bellota Text"/>
            </a:endParaRPr>
          </a:p>
          <a:p>
            <a:pPr marL="0" lvl="0" indent="0" algn="ctr" rtl="0">
              <a:spcBef>
                <a:spcPts val="0"/>
              </a:spcBef>
              <a:spcAft>
                <a:spcPts val="0"/>
              </a:spcAft>
              <a:buNone/>
            </a:pPr>
            <a:r>
              <a:rPr lang="en" sz="1700">
                <a:solidFill>
                  <a:schemeClr val="dk2"/>
                </a:solidFill>
                <a:latin typeface="Bellota Text"/>
                <a:ea typeface="Bellota Text"/>
                <a:cs typeface="Bellota Text"/>
                <a:sym typeface="Bellota Text"/>
              </a:rPr>
              <a:t>“When my brothers try to draw a circle to exclude me, I shall draw a larger circle to include them.” - Pauli Murray</a:t>
            </a:r>
            <a:endParaRPr sz="1700">
              <a:solidFill>
                <a:schemeClr val="dk2"/>
              </a:solidFill>
              <a:latin typeface="Bellota Text"/>
              <a:ea typeface="Bellota Text"/>
              <a:cs typeface="Bellota Text"/>
              <a:sym typeface="Bellota Tex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0"/>
          <p:cNvSpPr/>
          <p:nvPr/>
        </p:nvSpPr>
        <p:spPr>
          <a:xfrm>
            <a:off x="1842827" y="1377431"/>
            <a:ext cx="1734495" cy="1264645"/>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0"/>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Retributive </a:t>
            </a:r>
            <a:r>
              <a:rPr lang="en">
                <a:solidFill>
                  <a:schemeClr val="dk2"/>
                </a:solidFill>
              </a:rPr>
              <a:t>to Restorative</a:t>
            </a:r>
            <a:endParaRPr>
              <a:solidFill>
                <a:schemeClr val="dk2"/>
              </a:solidFill>
            </a:endParaRPr>
          </a:p>
        </p:txBody>
      </p:sp>
      <p:sp>
        <p:nvSpPr>
          <p:cNvPr id="538" name="Google Shape;538;p50"/>
          <p:cNvSpPr txBox="1">
            <a:spLocks noGrp="1"/>
          </p:cNvSpPr>
          <p:nvPr>
            <p:ph type="subTitle" idx="1"/>
          </p:nvPr>
        </p:nvSpPr>
        <p:spPr>
          <a:xfrm>
            <a:off x="155477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Who did it?</a:t>
            </a:r>
            <a:endParaRPr b="1"/>
          </a:p>
          <a:p>
            <a:pPr marL="0" lvl="0" indent="0" algn="ctr" rtl="0">
              <a:spcBef>
                <a:spcPts val="1200"/>
              </a:spcBef>
              <a:spcAft>
                <a:spcPts val="0"/>
              </a:spcAft>
              <a:buNone/>
            </a:pPr>
            <a:r>
              <a:rPr lang="en" b="1"/>
              <a:t>What law was broken?</a:t>
            </a:r>
            <a:endParaRPr b="1"/>
          </a:p>
          <a:p>
            <a:pPr marL="0" lvl="0" indent="0" algn="ctr" rtl="0">
              <a:spcBef>
                <a:spcPts val="1200"/>
              </a:spcBef>
              <a:spcAft>
                <a:spcPts val="1200"/>
              </a:spcAft>
              <a:buNone/>
            </a:pPr>
            <a:r>
              <a:rPr lang="en" b="1"/>
              <a:t>What is the punishment?</a:t>
            </a:r>
            <a:endParaRPr b="1"/>
          </a:p>
        </p:txBody>
      </p:sp>
      <p:sp>
        <p:nvSpPr>
          <p:cNvPr id="539" name="Google Shape;539;p50"/>
          <p:cNvSpPr txBox="1">
            <a:spLocks noGrp="1"/>
          </p:cNvSpPr>
          <p:nvPr>
            <p:ph type="subTitle" idx="4"/>
          </p:nvPr>
        </p:nvSpPr>
        <p:spPr>
          <a:xfrm>
            <a:off x="1747225" y="1580749"/>
            <a:ext cx="1925700" cy="9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Retributive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1"/>
          <p:cNvSpPr txBox="1">
            <a:spLocks noGrp="1"/>
          </p:cNvSpPr>
          <p:nvPr>
            <p:ph type="subTitle" idx="1"/>
          </p:nvPr>
        </p:nvSpPr>
        <p:spPr>
          <a:xfrm>
            <a:off x="1552500" y="1358224"/>
            <a:ext cx="6039000" cy="205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 </a:t>
            </a:r>
            <a:r>
              <a:rPr lang="en" b="1"/>
              <a:t>hurt</a:t>
            </a:r>
            <a:r>
              <a:rPr lang="en"/>
              <a:t> people,</a:t>
            </a:r>
            <a:endParaRPr/>
          </a:p>
          <a:p>
            <a:pPr marL="0" lvl="0" indent="0" algn="ctr" rtl="0">
              <a:spcBef>
                <a:spcPts val="0"/>
              </a:spcBef>
              <a:spcAft>
                <a:spcPts val="0"/>
              </a:spcAft>
              <a:buNone/>
            </a:pPr>
            <a:r>
              <a:rPr lang="en"/>
              <a:t>who </a:t>
            </a:r>
            <a:r>
              <a:rPr lang="en" b="1"/>
              <a:t>hurt</a:t>
            </a:r>
            <a:r>
              <a:rPr lang="en"/>
              <a:t> people,</a:t>
            </a:r>
            <a:endParaRPr/>
          </a:p>
          <a:p>
            <a:pPr marL="0" lvl="0" indent="0" algn="ctr" rtl="0">
              <a:spcBef>
                <a:spcPts val="0"/>
              </a:spcBef>
              <a:spcAft>
                <a:spcPts val="0"/>
              </a:spcAft>
              <a:buNone/>
            </a:pPr>
            <a:r>
              <a:rPr lang="en"/>
              <a:t>to prove that </a:t>
            </a:r>
            <a:endParaRPr/>
          </a:p>
          <a:p>
            <a:pPr marL="0" lvl="0" indent="0" algn="ctr" rtl="0">
              <a:spcBef>
                <a:spcPts val="0"/>
              </a:spcBef>
              <a:spcAft>
                <a:spcPts val="0"/>
              </a:spcAft>
              <a:buNone/>
            </a:pPr>
            <a:r>
              <a:rPr lang="en" b="1"/>
              <a:t>hurting</a:t>
            </a:r>
            <a:r>
              <a:rPr lang="en"/>
              <a:t> people is bad.”</a:t>
            </a:r>
            <a:endParaRPr/>
          </a:p>
        </p:txBody>
      </p:sp>
      <p:sp>
        <p:nvSpPr>
          <p:cNvPr id="545" name="Google Shape;545;p51"/>
          <p:cNvSpPr txBox="1">
            <a:spLocks noGrp="1"/>
          </p:cNvSpPr>
          <p:nvPr>
            <p:ph type="title"/>
          </p:nvPr>
        </p:nvSpPr>
        <p:spPr>
          <a:xfrm>
            <a:off x="2835375" y="3411763"/>
            <a:ext cx="3473100" cy="3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Fania Davis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2"/>
          <p:cNvSpPr/>
          <p:nvPr/>
        </p:nvSpPr>
        <p:spPr>
          <a:xfrm rot="10800000">
            <a:off x="5594909" y="1474067"/>
            <a:ext cx="1665326" cy="1126870"/>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2"/>
          <p:cNvSpPr/>
          <p:nvPr/>
        </p:nvSpPr>
        <p:spPr>
          <a:xfrm>
            <a:off x="1842827" y="1377431"/>
            <a:ext cx="1734495" cy="1264645"/>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2"/>
          <p:cNvSpPr txBox="1">
            <a:spLocks noGrp="1"/>
          </p:cNvSpPr>
          <p:nvPr>
            <p:ph type="title"/>
          </p:nvPr>
        </p:nvSpPr>
        <p:spPr>
          <a:xfrm>
            <a:off x="718125" y="445025"/>
            <a:ext cx="7707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 find </a:t>
            </a:r>
            <a:r>
              <a:rPr lang="en">
                <a:solidFill>
                  <a:schemeClr val="dk2"/>
                </a:solidFill>
              </a:rPr>
              <a:t>what we search for...</a:t>
            </a:r>
            <a:endParaRPr>
              <a:solidFill>
                <a:schemeClr val="dk2"/>
              </a:solidFill>
            </a:endParaRPr>
          </a:p>
        </p:txBody>
      </p:sp>
      <p:sp>
        <p:nvSpPr>
          <p:cNvPr id="553" name="Google Shape;553;p52"/>
          <p:cNvSpPr txBox="1">
            <a:spLocks noGrp="1"/>
          </p:cNvSpPr>
          <p:nvPr>
            <p:ph type="subTitle" idx="1"/>
          </p:nvPr>
        </p:nvSpPr>
        <p:spPr>
          <a:xfrm>
            <a:off x="155477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Who did it?</a:t>
            </a:r>
            <a:endParaRPr b="1"/>
          </a:p>
          <a:p>
            <a:pPr marL="0" lvl="0" indent="0" algn="ctr" rtl="0">
              <a:spcBef>
                <a:spcPts val="1200"/>
              </a:spcBef>
              <a:spcAft>
                <a:spcPts val="0"/>
              </a:spcAft>
              <a:buNone/>
            </a:pPr>
            <a:r>
              <a:rPr lang="en" b="1"/>
              <a:t>What law was broken?</a:t>
            </a:r>
            <a:endParaRPr b="1"/>
          </a:p>
          <a:p>
            <a:pPr marL="0" lvl="0" indent="0" algn="ctr" rtl="0">
              <a:spcBef>
                <a:spcPts val="1200"/>
              </a:spcBef>
              <a:spcAft>
                <a:spcPts val="1200"/>
              </a:spcAft>
              <a:buNone/>
            </a:pPr>
            <a:r>
              <a:rPr lang="en" b="1"/>
              <a:t>What is the punishment?</a:t>
            </a:r>
            <a:endParaRPr b="1"/>
          </a:p>
        </p:txBody>
      </p:sp>
      <p:sp>
        <p:nvSpPr>
          <p:cNvPr id="554" name="Google Shape;554;p52"/>
          <p:cNvSpPr txBox="1">
            <a:spLocks noGrp="1"/>
          </p:cNvSpPr>
          <p:nvPr>
            <p:ph type="subTitle" idx="2"/>
          </p:nvPr>
        </p:nvSpPr>
        <p:spPr>
          <a:xfrm>
            <a:off x="5166425" y="2711050"/>
            <a:ext cx="24228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Who was harmed?</a:t>
            </a:r>
            <a:endParaRPr b="1"/>
          </a:p>
          <a:p>
            <a:pPr marL="0" lvl="0" indent="0" algn="ctr" rtl="0">
              <a:spcBef>
                <a:spcPts val="1200"/>
              </a:spcBef>
              <a:spcAft>
                <a:spcPts val="0"/>
              </a:spcAft>
              <a:buNone/>
            </a:pPr>
            <a:r>
              <a:rPr lang="en" b="1"/>
              <a:t>What are their needs?</a:t>
            </a:r>
            <a:endParaRPr b="1"/>
          </a:p>
          <a:p>
            <a:pPr marL="0" lvl="0" indent="0" algn="ctr" rtl="0">
              <a:spcBef>
                <a:spcPts val="1200"/>
              </a:spcBef>
              <a:spcAft>
                <a:spcPts val="1200"/>
              </a:spcAft>
              <a:buNone/>
            </a:pPr>
            <a:r>
              <a:rPr lang="en" b="1"/>
              <a:t>Who will repair harm?</a:t>
            </a:r>
            <a:endParaRPr b="1"/>
          </a:p>
        </p:txBody>
      </p:sp>
      <p:sp>
        <p:nvSpPr>
          <p:cNvPr id="555" name="Google Shape;555;p52"/>
          <p:cNvSpPr txBox="1">
            <a:spLocks noGrp="1"/>
          </p:cNvSpPr>
          <p:nvPr>
            <p:ph type="subTitle" idx="3"/>
          </p:nvPr>
        </p:nvSpPr>
        <p:spPr>
          <a:xfrm>
            <a:off x="5560275" y="1528398"/>
            <a:ext cx="1734600" cy="96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Restorative</a:t>
            </a:r>
            <a:endParaRPr/>
          </a:p>
        </p:txBody>
      </p:sp>
      <p:grpSp>
        <p:nvGrpSpPr>
          <p:cNvPr id="556" name="Google Shape;556;p52"/>
          <p:cNvGrpSpPr/>
          <p:nvPr/>
        </p:nvGrpSpPr>
        <p:grpSpPr>
          <a:xfrm>
            <a:off x="3762500" y="1745175"/>
            <a:ext cx="1612603" cy="367600"/>
            <a:chOff x="3640460" y="1022355"/>
            <a:chExt cx="1856126" cy="423113"/>
          </a:xfrm>
        </p:grpSpPr>
        <p:sp>
          <p:nvSpPr>
            <p:cNvPr id="557" name="Google Shape;557;p52"/>
            <p:cNvSpPr/>
            <p:nvPr/>
          </p:nvSpPr>
          <p:spPr>
            <a:xfrm>
              <a:off x="3640460" y="1022355"/>
              <a:ext cx="1636849" cy="269721"/>
            </a:xfrm>
            <a:custGeom>
              <a:avLst/>
              <a:gdLst/>
              <a:ahLst/>
              <a:cxnLst/>
              <a:rect l="l" t="t" r="r" b="b"/>
              <a:pathLst>
                <a:path w="73558" h="14997" extrusionOk="0">
                  <a:moveTo>
                    <a:pt x="0" y="14034"/>
                  </a:moveTo>
                  <a:cubicBezTo>
                    <a:pt x="13020" y="5351"/>
                    <a:pt x="29533" y="-2031"/>
                    <a:pt x="44970" y="543"/>
                  </a:cubicBezTo>
                  <a:cubicBezTo>
                    <a:pt x="55503" y="2299"/>
                    <a:pt x="63427" y="11623"/>
                    <a:pt x="73558" y="14997"/>
                  </a:cubicBezTo>
                </a:path>
              </a:pathLst>
            </a:custGeom>
            <a:noFill/>
            <a:ln w="9525" cap="flat" cmpd="sng">
              <a:solidFill>
                <a:schemeClr val="dk2"/>
              </a:solidFill>
              <a:prstDash val="solid"/>
              <a:round/>
              <a:headEnd type="none" w="med" len="med"/>
              <a:tailEnd type="none" w="med" len="med"/>
            </a:ln>
          </p:spPr>
        </p:sp>
        <p:sp>
          <p:nvSpPr>
            <p:cNvPr id="558" name="Google Shape;558;p52"/>
            <p:cNvSpPr/>
            <p:nvPr/>
          </p:nvSpPr>
          <p:spPr>
            <a:xfrm>
              <a:off x="5407150" y="1199295"/>
              <a:ext cx="89437" cy="208800"/>
            </a:xfrm>
            <a:custGeom>
              <a:avLst/>
              <a:gdLst/>
              <a:ahLst/>
              <a:cxnLst/>
              <a:rect l="l" t="t" r="r" b="b"/>
              <a:pathLst>
                <a:path w="3534" h="8030" extrusionOk="0">
                  <a:moveTo>
                    <a:pt x="3534" y="8030"/>
                  </a:moveTo>
                  <a:cubicBezTo>
                    <a:pt x="1778" y="5691"/>
                    <a:pt x="924" y="2775"/>
                    <a:pt x="0" y="0"/>
                  </a:cubicBezTo>
                </a:path>
              </a:pathLst>
            </a:custGeom>
            <a:noFill/>
            <a:ln w="9525" cap="flat" cmpd="sng">
              <a:solidFill>
                <a:schemeClr val="dk2"/>
              </a:solidFill>
              <a:prstDash val="solid"/>
              <a:round/>
              <a:headEnd type="none" w="med" len="med"/>
              <a:tailEnd type="none" w="med" len="med"/>
            </a:ln>
          </p:spPr>
        </p:sp>
        <p:sp>
          <p:nvSpPr>
            <p:cNvPr id="559" name="Google Shape;559;p52"/>
            <p:cNvSpPr/>
            <p:nvPr/>
          </p:nvSpPr>
          <p:spPr>
            <a:xfrm>
              <a:off x="5174271" y="1405326"/>
              <a:ext cx="317496" cy="40142"/>
            </a:xfrm>
            <a:custGeom>
              <a:avLst/>
              <a:gdLst/>
              <a:ahLst/>
              <a:cxnLst/>
              <a:rect l="l" t="t" r="r" b="b"/>
              <a:pathLst>
                <a:path w="13170" h="1606" extrusionOk="0">
                  <a:moveTo>
                    <a:pt x="13170" y="0"/>
                  </a:moveTo>
                  <a:cubicBezTo>
                    <a:pt x="8747" y="0"/>
                    <a:pt x="4423" y="1606"/>
                    <a:pt x="0" y="1606"/>
                  </a:cubicBezTo>
                </a:path>
              </a:pathLst>
            </a:custGeom>
            <a:noFill/>
            <a:ln w="9525" cap="flat" cmpd="sng">
              <a:solidFill>
                <a:schemeClr val="dk2"/>
              </a:solidFill>
              <a:prstDash val="solid"/>
              <a:round/>
              <a:headEnd type="none" w="med" len="med"/>
              <a:tailEnd type="none" w="med" len="med"/>
            </a:ln>
          </p:spPr>
        </p:sp>
      </p:grpSp>
      <p:sp>
        <p:nvSpPr>
          <p:cNvPr id="560" name="Google Shape;560;p52"/>
          <p:cNvSpPr txBox="1">
            <a:spLocks noGrp="1"/>
          </p:cNvSpPr>
          <p:nvPr>
            <p:ph type="subTitle" idx="4"/>
          </p:nvPr>
        </p:nvSpPr>
        <p:spPr>
          <a:xfrm>
            <a:off x="1747225" y="1580749"/>
            <a:ext cx="1925700" cy="9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Retributive</a:t>
            </a:r>
            <a:endParaRPr/>
          </a:p>
        </p:txBody>
      </p:sp>
    </p:spTree>
  </p:cSld>
  <p:clrMapOvr>
    <a:masterClrMapping/>
  </p:clrMapOvr>
</p:sld>
</file>

<file path=ppt/theme/theme1.xml><?xml version="1.0" encoding="utf-8"?>
<a:theme xmlns:a="http://schemas.openxmlformats.org/drawingml/2006/main" name="International Environment Day by Slidesgo">
  <a:themeElements>
    <a:clrScheme name="Simple Light">
      <a:dk1>
        <a:srgbClr val="866642"/>
      </a:dk1>
      <a:lt1>
        <a:srgbClr val="FFFFFF"/>
      </a:lt1>
      <a:dk2>
        <a:srgbClr val="AC8A65"/>
      </a:dk2>
      <a:lt2>
        <a:srgbClr val="EDE1D6"/>
      </a:lt2>
      <a:accent1>
        <a:srgbClr val="E4F4E7"/>
      </a:accent1>
      <a:accent2>
        <a:srgbClr val="84C28F"/>
      </a:accent2>
      <a:accent3>
        <a:srgbClr val="EDE1D6"/>
      </a:accent3>
      <a:accent4>
        <a:srgbClr val="E4F4E7"/>
      </a:accent4>
      <a:accent5>
        <a:srgbClr val="84C28F"/>
      </a:accent5>
      <a:accent6>
        <a:srgbClr val="E4F4E7"/>
      </a:accent6>
      <a:hlink>
        <a:srgbClr val="AC8A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2421</Words>
  <Application>Microsoft Office PowerPoint</Application>
  <PresentationFormat>On-screen Show (16:9)</PresentationFormat>
  <Paragraphs>266</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Ubuntu</vt:lpstr>
      <vt:lpstr>Raleway</vt:lpstr>
      <vt:lpstr>Montserrat</vt:lpstr>
      <vt:lpstr>Arial</vt:lpstr>
      <vt:lpstr>Bellota Text</vt:lpstr>
      <vt:lpstr>Calibri</vt:lpstr>
      <vt:lpstr>International Environment Day by Slidesgo</vt:lpstr>
      <vt:lpstr>YSB 101 Restorative Justice:  A Primer </vt:lpstr>
      <vt:lpstr>Justin Carbonella</vt:lpstr>
      <vt:lpstr>Overview</vt:lpstr>
      <vt:lpstr>—Dr. Cornel West</vt:lpstr>
      <vt:lpstr>PowerPoint Presentation</vt:lpstr>
      <vt:lpstr>PowerPoint Presentation</vt:lpstr>
      <vt:lpstr>Retributive to Restorative</vt:lpstr>
      <vt:lpstr>— Fania Davis</vt:lpstr>
      <vt:lpstr>We find what we search for...</vt:lpstr>
      <vt:lpstr>Kay Pranis: Individual  &amp; Collective Accountability</vt:lpstr>
      <vt:lpstr>Retributive to Restorative</vt:lpstr>
      <vt:lpstr>How does Restorative Justice fit into YSB world?</vt:lpstr>
      <vt:lpstr>Build community Build accountability</vt:lpstr>
      <vt:lpstr>of circles held should be about community building</vt:lpstr>
      <vt:lpstr>Circling as a process</vt:lpstr>
      <vt:lpstr>Kay Pranis, “Little Book of Circle Process”</vt:lpstr>
      <vt:lpstr>Retributive to Restorative</vt:lpstr>
      <vt:lpstr>Retributive to Restorative</vt:lpstr>
      <vt:lpstr>Retributive to Restorative</vt:lpstr>
      <vt:lpstr>Retributive to Restorative</vt:lpstr>
      <vt:lpstr>Retributive to Restorative</vt:lpstr>
      <vt:lpstr>Retributive to Restorative</vt:lpstr>
      <vt:lpstr>PowerPoint Presentation</vt:lpstr>
      <vt:lpstr>Community Building Circles</vt:lpstr>
      <vt:lpstr>Conflict  Circles</vt:lpstr>
      <vt:lpstr>Let’s talk  about stress and trauma</vt:lpstr>
      <vt:lpstr>Regulation</vt:lpstr>
      <vt:lpstr>Use Dependent Functioning</vt:lpstr>
      <vt:lpstr>State Dependent Functioning</vt:lpstr>
      <vt:lpstr>PowerPoint Presentation</vt:lpstr>
      <vt:lpstr>Dr. Bruce Perry, Author “What Happened to You?”</vt:lpstr>
      <vt:lpstr>Levels of conflict</vt:lpstr>
      <vt:lpstr>PowerPoint Presentation</vt:lpstr>
      <vt:lpstr>Allowing proper time to talk  (and listen)</vt:lpstr>
      <vt:lpstr>Modeling: Authenticity Vulnerability Caring</vt:lpstr>
      <vt:lpstr>You find what you search for World view dictates behavior</vt:lpstr>
      <vt:lpstr>Trust the group Trust the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Kathryn Dube</dc:creator>
  <cp:lastModifiedBy>Kathryn Dube</cp:lastModifiedBy>
  <cp:revision>1</cp:revision>
  <dcterms:modified xsi:type="dcterms:W3CDTF">2024-09-16T13:38:30Z</dcterms:modified>
</cp:coreProperties>
</file>