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kpwWBQYyath7AEJ4DhBgoOR47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00f3902c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000f3902c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welcome_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Opportunities that </a:t>
            </a:r>
            <a:b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Truly Engage</a:t>
            </a:r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not “to” / not “for” / but “with”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youth as resources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youth as actors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Opportunities created in Middletown </a:t>
            </a:r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82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en-US"/>
              <a:t> </a:t>
            </a: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Youth in Government</a:t>
            </a:r>
            <a:endParaRPr/>
          </a:p>
        </p:txBody>
      </p:sp>
      <p:pic>
        <p:nvPicPr>
          <p:cNvPr id="152" name="Google Shape;152;p18" descr="DSC0223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681" b="8681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Mayoral Youth Cabinet</a:t>
            </a:r>
            <a:endParaRPr/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288" y="1417638"/>
            <a:ext cx="6847416" cy="513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00f3902ce_0_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Talks Too Much</a:t>
            </a:r>
            <a:endParaRPr/>
          </a:p>
        </p:txBody>
      </p:sp>
      <p:pic>
        <p:nvPicPr>
          <p:cNvPr id="164" name="Google Shape;164;g3000f3902c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238" y="1342138"/>
            <a:ext cx="7391513" cy="51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endParaRPr/>
          </a:p>
        </p:txBody>
      </p:sp>
      <p:pic>
        <p:nvPicPr>
          <p:cNvPr id="170" name="Google Shape;170;p20" descr="Screen Shot 2014-11-06 at 9.13.48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32750" b="-37237"/>
          <a:stretch/>
        </p:blipFill>
        <p:spPr>
          <a:xfrm>
            <a:off x="457200" y="1674906"/>
            <a:ext cx="4038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 descr="Screen Shot 2014-11-06 at 9.12.46 PM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t="-34820" b="-34820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 descr="image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3329" y="274638"/>
            <a:ext cx="3824942" cy="215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endParaRPr/>
          </a:p>
        </p:txBody>
      </p:sp>
      <p:pic>
        <p:nvPicPr>
          <p:cNvPr id="178" name="Google Shape;178;p21" descr="Screen Shot 2014-11-06 at 9.16.20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34656" b="-34656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 descr="Screen Shot 2014-11-06 at 9.17.02 PM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t="-34600" b="-34599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 descr="image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3329" y="274638"/>
            <a:ext cx="3824942" cy="215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ctrTitle"/>
          </p:nvPr>
        </p:nvSpPr>
        <p:spPr>
          <a:xfrm>
            <a:off x="685800" y="28694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Advocacy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1"/>
          </p:nvPr>
        </p:nvSpPr>
        <p:spPr>
          <a:xfrm>
            <a:off x="573581" y="1500877"/>
            <a:ext cx="8122309" cy="476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 voice for children and youth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Media relations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Local and state officials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State funding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Supporting/creating legislation &amp; policy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Networking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Proactive youth trends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Increasing awareness on youth needs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ctrTitle"/>
          </p:nvPr>
        </p:nvSpPr>
        <p:spPr>
          <a:xfrm>
            <a:off x="685800" y="28694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Considerations…</a:t>
            </a: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subTitle" idx="1"/>
          </p:nvPr>
        </p:nvSpPr>
        <p:spPr>
          <a:xfrm>
            <a:off x="573581" y="1500877"/>
            <a:ext cx="8122309" cy="476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4267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Leave it to the professionals</a:t>
            </a:r>
            <a:endParaRPr/>
          </a:p>
          <a:p>
            <a:pPr marL="914400" lvl="1" indent="-43053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Recognize it as an investment</a:t>
            </a:r>
            <a:endParaRPr/>
          </a:p>
          <a:p>
            <a:pPr marL="457200" lvl="0" indent="-426719" algn="l" rtl="0"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Gift and the curse of YSBs</a:t>
            </a:r>
            <a:endParaRPr/>
          </a:p>
          <a:p>
            <a:pPr marL="914400" lvl="1" indent="-43053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Embrace the complexity – Jack of all trades…</a:t>
            </a:r>
            <a:endParaRPr/>
          </a:p>
          <a:p>
            <a:pPr marL="914400" lvl="1" indent="-43053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Tell your story – We’re all different</a:t>
            </a:r>
            <a:endParaRPr/>
          </a:p>
          <a:p>
            <a:pPr marL="914400" lvl="1" indent="-43053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Brand yourself</a:t>
            </a:r>
            <a:endParaRPr/>
          </a:p>
          <a:p>
            <a:pPr marL="457200" lvl="0" indent="-426719" algn="l" rtl="0"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Find your audience and build</a:t>
            </a:r>
            <a:endParaRPr/>
          </a:p>
          <a:p>
            <a:pPr marL="914400" lvl="1" indent="-43053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Target them differently if you need to</a:t>
            </a:r>
            <a:endParaRPr/>
          </a:p>
          <a:p>
            <a:pPr marL="914400" lvl="1" indent="-43053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Make friends in the media</a:t>
            </a:r>
            <a:endParaRPr/>
          </a:p>
          <a:p>
            <a:pPr marL="457200" lvl="0" indent="-426719" algn="l" rtl="0"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Understand the hierarchy/politics</a:t>
            </a:r>
            <a:endParaRPr/>
          </a:p>
          <a:p>
            <a:pPr marL="914400" lvl="1" indent="-43053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Mindfulness in media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1397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R-E-L-A-T-I-O-N-S-H-I-P-S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71500" lvl="1" indent="-80644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Local and state levels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ctrTitle"/>
          </p:nvPr>
        </p:nvSpPr>
        <p:spPr>
          <a:xfrm>
            <a:off x="685800" y="28694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Social Media Presence</a:t>
            </a: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subTitle" idx="1"/>
          </p:nvPr>
        </p:nvSpPr>
        <p:spPr>
          <a:xfrm>
            <a:off x="573581" y="1500877"/>
            <a:ext cx="8122309" cy="476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4419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Go slow (ok to be risk averse)</a:t>
            </a:r>
            <a:endParaRPr/>
          </a:p>
          <a:p>
            <a:pPr marL="914400" lvl="1" indent="-443864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Dip the pinky</a:t>
            </a:r>
            <a:endParaRPr/>
          </a:p>
          <a:p>
            <a:pPr marL="457200" lvl="0" indent="-441960" algn="l" rtl="0"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Find your voice</a:t>
            </a:r>
            <a:endParaRPr/>
          </a:p>
          <a:p>
            <a:pPr marL="457200" lvl="0" indent="-441960" algn="l" rtl="0"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Understand the culture of the medium </a:t>
            </a:r>
            <a:r>
              <a:rPr lang="en-US" i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and your audience</a:t>
            </a:r>
            <a:endParaRPr i="1"/>
          </a:p>
          <a:p>
            <a:pPr marL="914400" lvl="1" indent="-443864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#Facebook</a:t>
            </a:r>
            <a:endParaRPr/>
          </a:p>
          <a:p>
            <a:pPr marL="457200" lvl="0" indent="-441960" algn="l" rtl="0"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Do research</a:t>
            </a:r>
            <a:endParaRPr/>
          </a:p>
          <a:p>
            <a:pPr marL="914400" lvl="1" indent="-443864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What works/theory</a:t>
            </a:r>
            <a:endParaRPr/>
          </a:p>
          <a:p>
            <a:pPr marL="914400" lvl="1" indent="-443864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What’s out there</a:t>
            </a:r>
            <a:endParaRPr/>
          </a:p>
          <a:p>
            <a:pPr marL="457200" lvl="0" indent="-441960" algn="l" rtl="0"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Ok to try things out</a:t>
            </a:r>
            <a:endParaRPr/>
          </a:p>
          <a:p>
            <a:pPr marL="457200" lvl="0" indent="-444817" algn="l" rtl="0"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(Remember what we just said) </a:t>
            </a: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Use young people</a:t>
            </a:r>
            <a:endParaRPr/>
          </a:p>
          <a:p>
            <a:pPr marL="457200" lvl="0" indent="-269240" algn="l" rtl="0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Just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457200" y="368104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Keep in touch: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–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@middletownyouth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–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Facebook.com/mtownysb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50" lvl="1" indent="-2222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–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860-638-4530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50" lvl="1" indent="-2540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–"/>
            </a:pPr>
            <a:r>
              <a:rPr lang="en-US" sz="23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justin.carbonella@middletownct.gov</a:t>
            </a:r>
            <a:endParaRPr sz="23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5" name="Google Shape;205;p25" descr="MYSB_illustrations_activities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60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4941" y="3681045"/>
            <a:ext cx="254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685800" y="28694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Advocacy</a:t>
            </a: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573581" y="1500877"/>
            <a:ext cx="8122309" cy="476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 voice for children and youth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Media relations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Local and state officials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State funding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Supporting/creating legislation &amp; policy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Networking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Proactive youth trends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Increasing awareness on youth needs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ctrTitle"/>
          </p:nvPr>
        </p:nvSpPr>
        <p:spPr>
          <a:xfrm>
            <a:off x="685800" y="28694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Advocacy</a:t>
            </a: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subTitle" idx="1"/>
          </p:nvPr>
        </p:nvSpPr>
        <p:spPr>
          <a:xfrm>
            <a:off x="573581" y="1500877"/>
            <a:ext cx="8122309" cy="476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The voices of children and youth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Media relations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Local and state officials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State funding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Supporting/creating legislation &amp; policy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Networking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Proactive youth trends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Increasing awareness on youth needs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2962"/>
              <a:buFont typeface="Georgia"/>
              <a:buNone/>
            </a:pPr>
            <a:r>
              <a:rPr lang="en-US"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 Bridge to the Future:</a:t>
            </a:r>
            <a:br>
              <a:rPr lang="en-US"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700"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Engaging youth in community decisions.</a:t>
            </a:r>
            <a:endParaRPr sz="2700" b="1"/>
          </a:p>
        </p:txBody>
      </p:sp>
      <p:pic>
        <p:nvPicPr>
          <p:cNvPr id="107" name="Google Shape;107;p8" descr="mysb-poster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20175" r="-20175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Engagement Theory: </a:t>
            </a:r>
            <a:b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Social Discipline Window</a:t>
            </a:r>
            <a:endParaRPr/>
          </a:p>
        </p:txBody>
      </p:sp>
      <p:pic>
        <p:nvPicPr>
          <p:cNvPr id="113" name="Google Shape;113;p11" descr="Screen Shot 2014-11-06 at 12.52.07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3900" r="-33899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Engagement Theory: Developmental Relationships</a:t>
            </a:r>
            <a:endParaRPr/>
          </a:p>
        </p:txBody>
      </p:sp>
      <p:pic>
        <p:nvPicPr>
          <p:cNvPr id="119" name="Google Shape;119;p12" descr="Screen Shot 2014-11-06 at 1.37.59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8443" r="-18442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2"/>
          <p:cNvSpPr/>
          <p:nvPr/>
        </p:nvSpPr>
        <p:spPr>
          <a:xfrm>
            <a:off x="365100" y="4815400"/>
            <a:ext cx="947400" cy="47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/>
              <a:buNone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From the “ground”:</a:t>
            </a:r>
            <a:b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Keys to Engagement</a:t>
            </a: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457200" y="1837356"/>
            <a:ext cx="8229600" cy="428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R-E-L-A-T-I-O-N-S-H-I-P-S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Provide Context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What’s their role?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What’s been going on?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Provide Capacity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Build their perspective / educate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Teach skills and practice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Provide models and build outlines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Build confidence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Avoid Tokenism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Make it “culture”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67553" y="4109"/>
            <a:ext cx="4040094" cy="172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SHARING POWER</a:t>
            </a:r>
            <a:endParaRPr sz="4000"/>
          </a:p>
        </p:txBody>
      </p:sp>
      <p:pic>
        <p:nvPicPr>
          <p:cNvPr id="132" name="Google Shape;132;p14" descr="1011047_677344395615063_1575713504_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5705" r="-15706"/>
          <a:stretch/>
        </p:blipFill>
        <p:spPr>
          <a:xfrm>
            <a:off x="4262344" y="273050"/>
            <a:ext cx="5111750" cy="5853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 txBox="1">
            <a:spLocks noGrp="1"/>
          </p:cNvSpPr>
          <p:nvPr>
            <p:ph type="body" idx="2"/>
          </p:nvPr>
        </p:nvSpPr>
        <p:spPr>
          <a:xfrm>
            <a:off x="328706" y="2002864"/>
            <a:ext cx="399527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Asset Builder of the Year Awards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2857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Mayoral Youth Cabinet Summit</a:t>
            </a:r>
            <a:endParaRPr/>
          </a:p>
        </p:txBody>
      </p:sp>
      <p:pic>
        <p:nvPicPr>
          <p:cNvPr id="134" name="Google Shape;134;p14" descr="10380083_894077430608424_1593357397975860537_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706" y="3282247"/>
            <a:ext cx="4273176" cy="2843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SB004 Colors">
      <a:dk1>
        <a:srgbClr val="000000"/>
      </a:dk1>
      <a:lt1>
        <a:srgbClr val="FFFFFF"/>
      </a:lt1>
      <a:dk2>
        <a:srgbClr val="4A6466"/>
      </a:dk2>
      <a:lt2>
        <a:srgbClr val="C9CBB7"/>
      </a:lt2>
      <a:accent1>
        <a:srgbClr val="6E2A19"/>
      </a:accent1>
      <a:accent2>
        <a:srgbClr val="979D7E"/>
      </a:accent2>
      <a:accent3>
        <a:srgbClr val="6A6F2D"/>
      </a:accent3>
      <a:accent4>
        <a:srgbClr val="3C2B25"/>
      </a:accent4>
      <a:accent5>
        <a:srgbClr val="61A8B2"/>
      </a:accent5>
      <a:accent6>
        <a:srgbClr val="F5BD31"/>
      </a:accent6>
      <a:hlink>
        <a:srgbClr val="4A6466"/>
      </a:hlink>
      <a:folHlink>
        <a:srgbClr val="6E2A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On-screen Show (4:3)</PresentationFormat>
  <Paragraphs>83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Georgia</vt:lpstr>
      <vt:lpstr>Verdana</vt:lpstr>
      <vt:lpstr>Office Theme</vt:lpstr>
      <vt:lpstr>PowerPoint Presentation</vt:lpstr>
      <vt:lpstr>PowerPoint Presentation</vt:lpstr>
      <vt:lpstr>Advocacy</vt:lpstr>
      <vt:lpstr>Advocacy</vt:lpstr>
      <vt:lpstr>A Bridge to the Future: Engaging youth in community decisions.</vt:lpstr>
      <vt:lpstr>Engagement Theory:  Social Discipline Window</vt:lpstr>
      <vt:lpstr>Engagement Theory: Developmental Relationships</vt:lpstr>
      <vt:lpstr>From the “ground”: Keys to Engagement</vt:lpstr>
      <vt:lpstr>SHARING POWER</vt:lpstr>
      <vt:lpstr>Opportunities that  Truly Engage</vt:lpstr>
      <vt:lpstr>Opportunities created in Middletown </vt:lpstr>
      <vt:lpstr> Youth in Government</vt:lpstr>
      <vt:lpstr>Mayoral Youth Cabinet</vt:lpstr>
      <vt:lpstr>Talks Too Much</vt:lpstr>
      <vt:lpstr>PowerPoint Presentation</vt:lpstr>
      <vt:lpstr>PowerPoint Presentation</vt:lpstr>
      <vt:lpstr>Advocacy</vt:lpstr>
      <vt:lpstr>Considerations…</vt:lpstr>
      <vt:lpstr>Social Media Presence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Richard Hollant</dc:creator>
  <cp:lastModifiedBy>Kathryn Dube</cp:lastModifiedBy>
  <cp:revision>1</cp:revision>
  <dcterms:created xsi:type="dcterms:W3CDTF">2014-11-12T04:12:33Z</dcterms:created>
  <dcterms:modified xsi:type="dcterms:W3CDTF">2024-09-16T13:37:37Z</dcterms:modified>
</cp:coreProperties>
</file>